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handoutMasterIdLst>
    <p:handoutMasterId r:id="rId17"/>
  </p:handoutMasterIdLst>
  <p:sldIdLst>
    <p:sldId id="393" r:id="rId2"/>
    <p:sldId id="394" r:id="rId3"/>
    <p:sldId id="395" r:id="rId4"/>
    <p:sldId id="391" r:id="rId5"/>
    <p:sldId id="407" r:id="rId6"/>
    <p:sldId id="399" r:id="rId7"/>
    <p:sldId id="402" r:id="rId8"/>
    <p:sldId id="403" r:id="rId9"/>
    <p:sldId id="404" r:id="rId10"/>
    <p:sldId id="400" r:id="rId11"/>
    <p:sldId id="405" r:id="rId12"/>
    <p:sldId id="401" r:id="rId13"/>
    <p:sldId id="406" r:id="rId14"/>
    <p:sldId id="386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Тонких" initials="ЛТ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B39"/>
    <a:srgbClr val="2C439B"/>
    <a:srgbClr val="FADAC0"/>
    <a:srgbClr val="D1CFC6"/>
    <a:srgbClr val="61BAC9"/>
    <a:srgbClr val="E89A6A"/>
    <a:srgbClr val="CCFFCC"/>
    <a:srgbClr val="CCFFFF"/>
    <a:srgbClr val="FFFFCC"/>
    <a:srgbClr val="095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86" autoAdjust="0"/>
    <p:restoredTop sz="94280" autoAdjust="0"/>
  </p:normalViewPr>
  <p:slideViewPr>
    <p:cSldViewPr snapToGrid="0">
      <p:cViewPr varScale="1">
        <p:scale>
          <a:sx n="115" d="100"/>
          <a:sy n="115" d="100"/>
        </p:scale>
        <p:origin x="158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293" cy="496961"/>
          </a:xfrm>
          <a:prstGeom prst="rect">
            <a:avLst/>
          </a:prstGeom>
        </p:spPr>
        <p:txBody>
          <a:bodyPr vert="horz" lIns="89725" tIns="44861" rIns="89725" bIns="4486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817" y="3"/>
            <a:ext cx="2945293" cy="496961"/>
          </a:xfrm>
          <a:prstGeom prst="rect">
            <a:avLst/>
          </a:prstGeom>
        </p:spPr>
        <p:txBody>
          <a:bodyPr vert="horz" lIns="89725" tIns="44861" rIns="89725" bIns="44861" rtlCol="0"/>
          <a:lstStyle>
            <a:lvl1pPr algn="r">
              <a:defRPr sz="1200"/>
            </a:lvl1pPr>
          </a:lstStyle>
          <a:p>
            <a:fld id="{2A552530-CE9D-4BE5-8E60-22D2E27D661D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9679"/>
            <a:ext cx="2945293" cy="496961"/>
          </a:xfrm>
          <a:prstGeom prst="rect">
            <a:avLst/>
          </a:prstGeom>
        </p:spPr>
        <p:txBody>
          <a:bodyPr vert="horz" lIns="89725" tIns="44861" rIns="89725" bIns="4486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817" y="9429679"/>
            <a:ext cx="2945293" cy="496961"/>
          </a:xfrm>
          <a:prstGeom prst="rect">
            <a:avLst/>
          </a:prstGeom>
        </p:spPr>
        <p:txBody>
          <a:bodyPr vert="horz" lIns="89725" tIns="44861" rIns="89725" bIns="44861" rtlCol="0" anchor="b"/>
          <a:lstStyle>
            <a:lvl1pPr algn="r">
              <a:defRPr sz="1200"/>
            </a:lvl1pPr>
          </a:lstStyle>
          <a:p>
            <a:fld id="{792E2753-2FB1-4660-87C5-3082443FF9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2064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4803" tIns="47402" rIns="94803" bIns="4740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056"/>
          </a:xfrm>
          <a:prstGeom prst="rect">
            <a:avLst/>
          </a:prstGeom>
        </p:spPr>
        <p:txBody>
          <a:bodyPr vert="horz" lIns="94803" tIns="47402" rIns="94803" bIns="47402" rtlCol="0"/>
          <a:lstStyle>
            <a:lvl1pPr algn="r">
              <a:defRPr sz="1300"/>
            </a:lvl1pPr>
          </a:lstStyle>
          <a:p>
            <a:fld id="{A0C58E47-2A53-42A6-A7D3-DDA95C435D9E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03" tIns="47402" rIns="94803" bIns="4740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4"/>
          </a:xfrm>
          <a:prstGeom prst="rect">
            <a:avLst/>
          </a:prstGeom>
        </p:spPr>
        <p:txBody>
          <a:bodyPr vert="horz" lIns="94803" tIns="47402" rIns="94803" bIns="4740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4803" tIns="47402" rIns="94803" bIns="4740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8055"/>
          </a:xfrm>
          <a:prstGeom prst="rect">
            <a:avLst/>
          </a:prstGeom>
        </p:spPr>
        <p:txBody>
          <a:bodyPr vert="horz" lIns="94803" tIns="47402" rIns="94803" bIns="47402" rtlCol="0" anchor="b"/>
          <a:lstStyle>
            <a:lvl1pPr algn="r">
              <a:defRPr sz="1300"/>
            </a:lvl1pPr>
          </a:lstStyle>
          <a:p>
            <a:fld id="{ED197CEB-0964-459B-A324-00BD428AA1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2965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5916D-E422-4EDF-9492-D0FC083DB4F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088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6A284-9F65-4517-AFF7-3E8496204A4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57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82FF8-5FE9-497D-B0CE-110D266E9A7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94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9AADC-7E8F-477C-971B-B6EA254EC26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42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53BC-28A4-4F15-BBD2-747818EB917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745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E4F05-5193-4238-8593-5F46CF087A4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31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32B3E-42E0-456F-A5E2-D820D94B48F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9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844D1-2CBD-4639-AC79-555123583B2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42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FC86-39D8-418B-BEED-798FF91A81C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87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02FAA-7566-41BA-B4D1-AB117740EC9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38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A139D-14D6-4A6B-9F64-F2911A40EC4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03.10.2018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0AF5-86B3-4BE1-BFE4-0A1630EBEA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8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84677-BCB4-4E28-AF7D-9F04966C04B4}" type="datetime1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E0AF5-86B3-4BE1-BFE4-0A1630EBEA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1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7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61309" y="3649287"/>
            <a:ext cx="5153891" cy="18288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573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4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6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82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1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2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23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4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9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6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88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4" y="0"/>
            <a:ext cx="857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694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6971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730</cp:revision>
  <cp:lastPrinted>2018-08-01T13:06:07Z</cp:lastPrinted>
  <dcterms:created xsi:type="dcterms:W3CDTF">2017-01-25T14:09:26Z</dcterms:created>
  <dcterms:modified xsi:type="dcterms:W3CDTF">2018-10-03T09:29:13Z</dcterms:modified>
</cp:coreProperties>
</file>