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45" r:id="rId2"/>
    <p:sldId id="394" r:id="rId3"/>
    <p:sldId id="397" r:id="rId4"/>
    <p:sldId id="396" r:id="rId5"/>
    <p:sldId id="358" r:id="rId6"/>
    <p:sldId id="398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</p:sldIdLst>
  <p:sldSz cx="9144000" cy="5143500" type="screen16x9"/>
  <p:notesSz cx="6797675" cy="98726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4D5EB"/>
    <a:srgbClr val="C6FC1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2" autoAdjust="0"/>
    <p:restoredTop sz="94705" autoAdjust="0"/>
  </p:normalViewPr>
  <p:slideViewPr>
    <p:cSldViewPr snapToGrid="0">
      <p:cViewPr varScale="1">
        <p:scale>
          <a:sx n="147" d="100"/>
          <a:sy n="147" d="100"/>
        </p:scale>
        <p:origin x="-672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DD1EBC-F953-40D0-BA45-925B3D7A82F0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EBB27F1-0325-4EB7-8BB4-FF8CFB2BEA00}">
      <dgm:prSet phldrT="[Текст]"/>
      <dgm:spPr/>
      <dgm:t>
        <a:bodyPr/>
        <a:lstStyle/>
        <a:p>
          <a:r>
            <a:rPr lang="ru-RU" dirty="0" err="1" smtClean="0"/>
            <a:t>Новочеркасский</a:t>
          </a:r>
          <a:r>
            <a:rPr lang="ru-RU" dirty="0" smtClean="0"/>
            <a:t> МЭОК</a:t>
          </a:r>
          <a:endParaRPr lang="ru-RU" dirty="0"/>
        </a:p>
      </dgm:t>
    </dgm:pt>
    <dgm:pt modelId="{5AAB5710-7903-4B4E-BD45-4A78B7BAC391}" type="parTrans" cxnId="{28F84EB3-09BE-4014-8C41-39CCF7D30B1B}">
      <dgm:prSet/>
      <dgm:spPr/>
      <dgm:t>
        <a:bodyPr/>
        <a:lstStyle/>
        <a:p>
          <a:endParaRPr lang="ru-RU"/>
        </a:p>
      </dgm:t>
    </dgm:pt>
    <dgm:pt modelId="{24FC6737-B3AB-4F11-A16E-6DC5356893B8}" type="sibTrans" cxnId="{28F84EB3-09BE-4014-8C41-39CCF7D30B1B}">
      <dgm:prSet/>
      <dgm:spPr/>
      <dgm:t>
        <a:bodyPr/>
        <a:lstStyle/>
        <a:p>
          <a:endParaRPr lang="ru-RU"/>
        </a:p>
      </dgm:t>
    </dgm:pt>
    <dgm:pt modelId="{9AF131AA-8B7C-40F8-ACDA-B21A2226A7B4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Экоград</a:t>
          </a:r>
          <a:r>
            <a:rPr lang="ru-RU" dirty="0" smtClean="0"/>
            <a:t> Н»</a:t>
          </a:r>
          <a:endParaRPr lang="ru-RU" dirty="0"/>
        </a:p>
      </dgm:t>
    </dgm:pt>
    <dgm:pt modelId="{1230D2F6-3816-461E-81B3-84B929C17C68}" type="parTrans" cxnId="{99D067D1-681D-422C-AD01-E853CDE3B9F6}">
      <dgm:prSet/>
      <dgm:spPr/>
      <dgm:t>
        <a:bodyPr/>
        <a:lstStyle/>
        <a:p>
          <a:endParaRPr lang="ru-RU"/>
        </a:p>
      </dgm:t>
    </dgm:pt>
    <dgm:pt modelId="{6B351992-5DB6-463F-B7AA-67C71F493C44}" type="sibTrans" cxnId="{99D067D1-681D-422C-AD01-E853CDE3B9F6}">
      <dgm:prSet/>
      <dgm:spPr/>
      <dgm:t>
        <a:bodyPr/>
        <a:lstStyle/>
        <a:p>
          <a:endParaRPr lang="ru-RU"/>
        </a:p>
      </dgm:t>
    </dgm:pt>
    <dgm:pt modelId="{EF5D642C-ADBA-4748-990B-15A26C1EF3EC}">
      <dgm:prSet phldrT="[Текст]"/>
      <dgm:spPr/>
      <dgm:t>
        <a:bodyPr/>
        <a:lstStyle/>
        <a:p>
          <a:r>
            <a:rPr lang="ru-RU" dirty="0" smtClean="0"/>
            <a:t>Миллеровский МЭОК</a:t>
          </a:r>
          <a:endParaRPr lang="ru-RU" dirty="0"/>
        </a:p>
      </dgm:t>
    </dgm:pt>
    <dgm:pt modelId="{2100580B-4690-4591-ADE5-84C9FA348A9D}" type="parTrans" cxnId="{0003FE6B-7FD9-445C-A830-FA44BF2FB5F4}">
      <dgm:prSet/>
      <dgm:spPr/>
      <dgm:t>
        <a:bodyPr/>
        <a:lstStyle/>
        <a:p>
          <a:endParaRPr lang="ru-RU"/>
        </a:p>
      </dgm:t>
    </dgm:pt>
    <dgm:pt modelId="{1D5B4322-3191-4DE2-A222-FF49EE4A3CD1}" type="sibTrans" cxnId="{0003FE6B-7FD9-445C-A830-FA44BF2FB5F4}">
      <dgm:prSet/>
      <dgm:spPr/>
      <dgm:t>
        <a:bodyPr/>
        <a:lstStyle/>
        <a:p>
          <a:endParaRPr lang="ru-RU"/>
        </a:p>
      </dgm:t>
    </dgm:pt>
    <dgm:pt modelId="{C0835392-5CB1-45FB-B3C4-7B5EB7219277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Экосервис</a:t>
          </a:r>
          <a:r>
            <a:rPr lang="ru-RU" dirty="0" smtClean="0"/>
            <a:t>»</a:t>
          </a:r>
          <a:endParaRPr lang="ru-RU" dirty="0"/>
        </a:p>
      </dgm:t>
    </dgm:pt>
    <dgm:pt modelId="{64BDDDFB-D486-4D06-A885-7AD16416CB43}" type="parTrans" cxnId="{A6D37079-ABFA-480C-8A4C-8ED10CEA2CDB}">
      <dgm:prSet/>
      <dgm:spPr/>
      <dgm:t>
        <a:bodyPr/>
        <a:lstStyle/>
        <a:p>
          <a:endParaRPr lang="ru-RU"/>
        </a:p>
      </dgm:t>
    </dgm:pt>
    <dgm:pt modelId="{AC0A0091-78D4-4CBD-A632-63FA564C9E2D}" type="sibTrans" cxnId="{A6D37079-ABFA-480C-8A4C-8ED10CEA2CDB}">
      <dgm:prSet/>
      <dgm:spPr/>
      <dgm:t>
        <a:bodyPr/>
        <a:lstStyle/>
        <a:p>
          <a:endParaRPr lang="ru-RU"/>
        </a:p>
      </dgm:t>
    </dgm:pt>
    <dgm:pt modelId="{8CC03888-B0B7-45C1-8921-ED1D024D550B}">
      <dgm:prSet phldrT="[Текст]"/>
      <dgm:spPr/>
      <dgm:t>
        <a:bodyPr/>
        <a:lstStyle/>
        <a:p>
          <a:r>
            <a:rPr lang="ru-RU" dirty="0" err="1" smtClean="0"/>
            <a:t>Красносулинский</a:t>
          </a:r>
          <a:r>
            <a:rPr lang="ru-RU" dirty="0" smtClean="0"/>
            <a:t> МЭОК</a:t>
          </a:r>
          <a:endParaRPr lang="ru-RU" dirty="0"/>
        </a:p>
      </dgm:t>
    </dgm:pt>
    <dgm:pt modelId="{A7793267-5D86-4B05-A4D7-B6F61FA53D73}" type="parTrans" cxnId="{DB0B9238-E72D-4384-9889-FA2E101F43E8}">
      <dgm:prSet/>
      <dgm:spPr/>
      <dgm:t>
        <a:bodyPr/>
        <a:lstStyle/>
        <a:p>
          <a:endParaRPr lang="ru-RU"/>
        </a:p>
      </dgm:t>
    </dgm:pt>
    <dgm:pt modelId="{0A2C829E-B6BC-40DC-9E65-FDFEE9340975}" type="sibTrans" cxnId="{DB0B9238-E72D-4384-9889-FA2E101F43E8}">
      <dgm:prSet/>
      <dgm:spPr/>
      <dgm:t>
        <a:bodyPr/>
        <a:lstStyle/>
        <a:p>
          <a:endParaRPr lang="ru-RU"/>
        </a:p>
      </dgm:t>
    </dgm:pt>
    <dgm:pt modelId="{AA0CB9EC-8148-4C88-ACC1-50ADF3A4F8F9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Экострой</a:t>
          </a:r>
          <a:r>
            <a:rPr lang="ru-RU" dirty="0" smtClean="0"/>
            <a:t>-Дон»</a:t>
          </a:r>
          <a:endParaRPr lang="ru-RU" dirty="0"/>
        </a:p>
      </dgm:t>
    </dgm:pt>
    <dgm:pt modelId="{1DAB666B-345A-46E0-9461-498806347B1F}" type="parTrans" cxnId="{AD9B54B0-12E5-4423-85A6-7B5240ECD6D1}">
      <dgm:prSet/>
      <dgm:spPr/>
      <dgm:t>
        <a:bodyPr/>
        <a:lstStyle/>
        <a:p>
          <a:endParaRPr lang="ru-RU"/>
        </a:p>
      </dgm:t>
    </dgm:pt>
    <dgm:pt modelId="{D899F273-17C6-45F8-8F9C-22285C66546F}" type="sibTrans" cxnId="{AD9B54B0-12E5-4423-85A6-7B5240ECD6D1}">
      <dgm:prSet/>
      <dgm:spPr/>
      <dgm:t>
        <a:bodyPr/>
        <a:lstStyle/>
        <a:p>
          <a:endParaRPr lang="ru-RU"/>
        </a:p>
      </dgm:t>
    </dgm:pt>
    <dgm:pt modelId="{9E0BDE02-B131-4F24-81B0-0D43614F2583}">
      <dgm:prSet phldrT="[Текст]"/>
      <dgm:spPr/>
      <dgm:t>
        <a:bodyPr/>
        <a:lstStyle/>
        <a:p>
          <a:r>
            <a:rPr lang="ru-RU" dirty="0" err="1" smtClean="0"/>
            <a:t>Мясниковский</a:t>
          </a:r>
          <a:r>
            <a:rPr lang="ru-RU" dirty="0" smtClean="0"/>
            <a:t> МЭОК</a:t>
          </a:r>
          <a:endParaRPr lang="ru-RU" dirty="0"/>
        </a:p>
      </dgm:t>
    </dgm:pt>
    <dgm:pt modelId="{40DE06AF-696C-4DD9-A2B5-776E3132F24D}" type="parTrans" cxnId="{E546A62E-F915-4901-A71D-8BF1D3EE46C5}">
      <dgm:prSet/>
      <dgm:spPr/>
      <dgm:t>
        <a:bodyPr/>
        <a:lstStyle/>
        <a:p>
          <a:endParaRPr lang="ru-RU"/>
        </a:p>
      </dgm:t>
    </dgm:pt>
    <dgm:pt modelId="{5FD8DB4C-9FB4-49BD-82AF-EB339D8BF951}" type="sibTrans" cxnId="{E546A62E-F915-4901-A71D-8BF1D3EE46C5}">
      <dgm:prSet/>
      <dgm:spPr/>
      <dgm:t>
        <a:bodyPr/>
        <a:lstStyle/>
        <a:p>
          <a:endParaRPr lang="ru-RU"/>
        </a:p>
      </dgm:t>
    </dgm:pt>
    <dgm:pt modelId="{3C68EDB2-68DB-483B-8EBC-573F6078C9EB}">
      <dgm:prSet phldrT="[Текст]"/>
      <dgm:spPr/>
      <dgm:t>
        <a:bodyPr/>
        <a:lstStyle/>
        <a:p>
          <a:r>
            <a:rPr lang="ru-RU" dirty="0" smtClean="0"/>
            <a:t>ООО «ГК Чистый город»</a:t>
          </a:r>
          <a:endParaRPr lang="ru-RU" dirty="0"/>
        </a:p>
      </dgm:t>
    </dgm:pt>
    <dgm:pt modelId="{93CD3412-AE12-4764-A592-FF2CD0F74FA7}" type="parTrans" cxnId="{96606603-3A8F-4B12-AB65-F16DB1F09C19}">
      <dgm:prSet/>
      <dgm:spPr/>
      <dgm:t>
        <a:bodyPr/>
        <a:lstStyle/>
        <a:p>
          <a:endParaRPr lang="ru-RU"/>
        </a:p>
      </dgm:t>
    </dgm:pt>
    <dgm:pt modelId="{0760FD4D-8642-4FDE-95CC-36F921E7BF4E}" type="sibTrans" cxnId="{96606603-3A8F-4B12-AB65-F16DB1F09C19}">
      <dgm:prSet/>
      <dgm:spPr/>
      <dgm:t>
        <a:bodyPr/>
        <a:lstStyle/>
        <a:p>
          <a:endParaRPr lang="ru-RU"/>
        </a:p>
      </dgm:t>
    </dgm:pt>
    <dgm:pt modelId="{654F13A9-56F2-4FB9-A802-3A8D3DAE3D9D}">
      <dgm:prSet phldrT="[Текст]"/>
      <dgm:spPr/>
      <dgm:t>
        <a:bodyPr/>
        <a:lstStyle/>
        <a:p>
          <a:r>
            <a:rPr lang="ru-RU" dirty="0" err="1" smtClean="0"/>
            <a:t>Неклиновский</a:t>
          </a:r>
          <a:r>
            <a:rPr lang="ru-RU" dirty="0" smtClean="0"/>
            <a:t> МЭОК</a:t>
          </a:r>
          <a:endParaRPr lang="ru-RU" dirty="0"/>
        </a:p>
      </dgm:t>
    </dgm:pt>
    <dgm:pt modelId="{19CA2B6F-4406-448E-8725-27299E2F5DE4}" type="parTrans" cxnId="{815F9039-2076-4F49-8C26-A6CDF037DA71}">
      <dgm:prSet/>
      <dgm:spPr/>
      <dgm:t>
        <a:bodyPr/>
        <a:lstStyle/>
        <a:p>
          <a:endParaRPr lang="ru-RU"/>
        </a:p>
      </dgm:t>
    </dgm:pt>
    <dgm:pt modelId="{0644A14F-9076-41E7-8380-F89EAF5BF342}" type="sibTrans" cxnId="{815F9039-2076-4F49-8C26-A6CDF037DA71}">
      <dgm:prSet/>
      <dgm:spPr/>
      <dgm:t>
        <a:bodyPr/>
        <a:lstStyle/>
        <a:p>
          <a:endParaRPr lang="ru-RU"/>
        </a:p>
      </dgm:t>
    </dgm:pt>
    <dgm:pt modelId="{C3B01726-410A-49E4-B087-73CCC60C30BA}">
      <dgm:prSet phldrT="[Текст]"/>
      <dgm:spPr/>
      <dgm:t>
        <a:bodyPr/>
        <a:lstStyle/>
        <a:p>
          <a:r>
            <a:rPr lang="ru-RU" dirty="0" smtClean="0"/>
            <a:t>ООО «</a:t>
          </a:r>
          <a:r>
            <a:rPr lang="ru-RU" dirty="0" err="1" smtClean="0"/>
            <a:t>Экотранс</a:t>
          </a:r>
          <a:r>
            <a:rPr lang="ru-RU" dirty="0" smtClean="0"/>
            <a:t>»</a:t>
          </a:r>
          <a:endParaRPr lang="ru-RU" dirty="0"/>
        </a:p>
      </dgm:t>
    </dgm:pt>
    <dgm:pt modelId="{82426BDC-4F36-4372-A6ED-8FBEDE24A042}" type="parTrans" cxnId="{9177CF09-6BD5-471F-B088-E9DB35561DD2}">
      <dgm:prSet/>
      <dgm:spPr/>
      <dgm:t>
        <a:bodyPr/>
        <a:lstStyle/>
        <a:p>
          <a:endParaRPr lang="ru-RU"/>
        </a:p>
      </dgm:t>
    </dgm:pt>
    <dgm:pt modelId="{C9A64D33-659F-4636-9038-F2FC2CD35B97}" type="sibTrans" cxnId="{9177CF09-6BD5-471F-B088-E9DB35561DD2}">
      <dgm:prSet/>
      <dgm:spPr/>
      <dgm:t>
        <a:bodyPr/>
        <a:lstStyle/>
        <a:p>
          <a:endParaRPr lang="ru-RU"/>
        </a:p>
      </dgm:t>
    </dgm:pt>
    <dgm:pt modelId="{27286251-5CBE-43DE-8C3A-2CF233EC5687}">
      <dgm:prSet phldrT="[Текст]"/>
      <dgm:spPr/>
      <dgm:t>
        <a:bodyPr/>
        <a:lstStyle/>
        <a:p>
          <a:r>
            <a:rPr lang="ru-RU" dirty="0" err="1" smtClean="0"/>
            <a:t>Сальский</a:t>
          </a:r>
          <a:r>
            <a:rPr lang="ru-RU" dirty="0" smtClean="0"/>
            <a:t>, Морозовский, </a:t>
          </a:r>
          <a:r>
            <a:rPr lang="ru-RU" dirty="0" err="1" smtClean="0"/>
            <a:t>Волгодонской</a:t>
          </a:r>
          <a:r>
            <a:rPr lang="ru-RU" dirty="0" smtClean="0"/>
            <a:t> МЭОК</a:t>
          </a:r>
          <a:endParaRPr lang="ru-RU" dirty="0"/>
        </a:p>
      </dgm:t>
    </dgm:pt>
    <dgm:pt modelId="{0B2B60F5-4E7F-4963-A40D-BBA2E8F4E86F}" type="parTrans" cxnId="{762A5AF3-6517-40BF-9E39-3EF42F6CDACD}">
      <dgm:prSet/>
      <dgm:spPr/>
      <dgm:t>
        <a:bodyPr/>
        <a:lstStyle/>
        <a:p>
          <a:endParaRPr lang="ru-RU"/>
        </a:p>
      </dgm:t>
    </dgm:pt>
    <dgm:pt modelId="{A02B1E37-A2DB-406A-8298-244F150C3735}" type="sibTrans" cxnId="{762A5AF3-6517-40BF-9E39-3EF42F6CDACD}">
      <dgm:prSet/>
      <dgm:spPr/>
      <dgm:t>
        <a:bodyPr/>
        <a:lstStyle/>
        <a:p>
          <a:endParaRPr lang="ru-RU"/>
        </a:p>
      </dgm:t>
    </dgm:pt>
    <dgm:pt modelId="{99D20801-008E-4DFC-AFF9-C1CD9E4B31DE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ООО </a:t>
          </a:r>
        </a:p>
        <a:p>
          <a:pPr>
            <a:spcAft>
              <a:spcPts val="0"/>
            </a:spcAft>
          </a:pPr>
          <a:r>
            <a:rPr lang="ru-RU" dirty="0" smtClean="0"/>
            <a:t>«Эко Центр»</a:t>
          </a:r>
          <a:endParaRPr lang="ru-RU" dirty="0"/>
        </a:p>
      </dgm:t>
    </dgm:pt>
    <dgm:pt modelId="{313B4C80-1A36-46D2-BA6D-20A43B309023}" type="parTrans" cxnId="{A9C3E489-F02D-4D60-AB82-2CA495A54687}">
      <dgm:prSet/>
      <dgm:spPr/>
      <dgm:t>
        <a:bodyPr/>
        <a:lstStyle/>
        <a:p>
          <a:endParaRPr lang="ru-RU"/>
        </a:p>
      </dgm:t>
    </dgm:pt>
    <dgm:pt modelId="{1ACB5810-226B-45F2-A86B-D02BA61E7C1E}" type="sibTrans" cxnId="{A9C3E489-F02D-4D60-AB82-2CA495A54687}">
      <dgm:prSet/>
      <dgm:spPr/>
      <dgm:t>
        <a:bodyPr/>
        <a:lstStyle/>
        <a:p>
          <a:endParaRPr lang="ru-RU"/>
        </a:p>
      </dgm:t>
    </dgm:pt>
    <dgm:pt modelId="{5384C321-5890-4A9D-AD71-8177E7ED1C28}" type="pres">
      <dgm:prSet presAssocID="{47DD1EBC-F953-40D0-BA45-925B3D7A82F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D739EA3-D6A8-473D-9F4D-F7875B8A6F69}" type="pres">
      <dgm:prSet presAssocID="{CEBB27F1-0325-4EB7-8BB4-FF8CFB2BEA00}" presName="root" presStyleCnt="0"/>
      <dgm:spPr/>
    </dgm:pt>
    <dgm:pt modelId="{F4A47165-513E-4FF6-BAE2-8E87402BD049}" type="pres">
      <dgm:prSet presAssocID="{CEBB27F1-0325-4EB7-8BB4-FF8CFB2BEA00}" presName="rootComposite" presStyleCnt="0"/>
      <dgm:spPr/>
    </dgm:pt>
    <dgm:pt modelId="{B5304772-8E14-41E7-9FB9-EF00DB35ABB9}" type="pres">
      <dgm:prSet presAssocID="{CEBB27F1-0325-4EB7-8BB4-FF8CFB2BEA00}" presName="rootText" presStyleLbl="node1" presStyleIdx="0" presStyleCnt="6"/>
      <dgm:spPr/>
      <dgm:t>
        <a:bodyPr/>
        <a:lstStyle/>
        <a:p>
          <a:endParaRPr lang="ru-RU"/>
        </a:p>
      </dgm:t>
    </dgm:pt>
    <dgm:pt modelId="{F3E58EEA-1EBD-4579-8D0C-657A4AF55662}" type="pres">
      <dgm:prSet presAssocID="{CEBB27F1-0325-4EB7-8BB4-FF8CFB2BEA00}" presName="rootConnector" presStyleLbl="node1" presStyleIdx="0" presStyleCnt="6"/>
      <dgm:spPr/>
      <dgm:t>
        <a:bodyPr/>
        <a:lstStyle/>
        <a:p>
          <a:endParaRPr lang="ru-RU"/>
        </a:p>
      </dgm:t>
    </dgm:pt>
    <dgm:pt modelId="{348789EA-734A-45B6-B4E7-24A9BBFF6A84}" type="pres">
      <dgm:prSet presAssocID="{CEBB27F1-0325-4EB7-8BB4-FF8CFB2BEA00}" presName="childShape" presStyleCnt="0"/>
      <dgm:spPr/>
    </dgm:pt>
    <dgm:pt modelId="{1EDBADF6-52B7-4979-A490-FAD605AA9DBE}" type="pres">
      <dgm:prSet presAssocID="{1230D2F6-3816-461E-81B3-84B929C17C68}" presName="Name13" presStyleLbl="parChTrans1D2" presStyleIdx="0" presStyleCnt="6"/>
      <dgm:spPr/>
      <dgm:t>
        <a:bodyPr/>
        <a:lstStyle/>
        <a:p>
          <a:endParaRPr lang="ru-RU"/>
        </a:p>
      </dgm:t>
    </dgm:pt>
    <dgm:pt modelId="{EAE94B5D-AF8E-4423-B176-0DB11359A62F}" type="pres">
      <dgm:prSet presAssocID="{9AF131AA-8B7C-40F8-ACDA-B21A2226A7B4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A41F3-A7BA-448C-9BD2-42B026FF64CC}" type="pres">
      <dgm:prSet presAssocID="{EF5D642C-ADBA-4748-990B-15A26C1EF3EC}" presName="root" presStyleCnt="0"/>
      <dgm:spPr/>
    </dgm:pt>
    <dgm:pt modelId="{A129652E-C419-4F09-9A6B-276CA92A7202}" type="pres">
      <dgm:prSet presAssocID="{EF5D642C-ADBA-4748-990B-15A26C1EF3EC}" presName="rootComposite" presStyleCnt="0"/>
      <dgm:spPr/>
    </dgm:pt>
    <dgm:pt modelId="{468D2251-2F6D-4732-94D5-91574939256A}" type="pres">
      <dgm:prSet presAssocID="{EF5D642C-ADBA-4748-990B-15A26C1EF3EC}" presName="rootText" presStyleLbl="node1" presStyleIdx="1" presStyleCnt="6"/>
      <dgm:spPr/>
      <dgm:t>
        <a:bodyPr/>
        <a:lstStyle/>
        <a:p>
          <a:endParaRPr lang="ru-RU"/>
        </a:p>
      </dgm:t>
    </dgm:pt>
    <dgm:pt modelId="{598D6416-0721-46B6-AADA-728AA70627C5}" type="pres">
      <dgm:prSet presAssocID="{EF5D642C-ADBA-4748-990B-15A26C1EF3EC}" presName="rootConnector" presStyleLbl="node1" presStyleIdx="1" presStyleCnt="6"/>
      <dgm:spPr/>
      <dgm:t>
        <a:bodyPr/>
        <a:lstStyle/>
        <a:p>
          <a:endParaRPr lang="ru-RU"/>
        </a:p>
      </dgm:t>
    </dgm:pt>
    <dgm:pt modelId="{AF3BF7AE-5E4A-4B4B-BC53-CB59AD4CFD4E}" type="pres">
      <dgm:prSet presAssocID="{EF5D642C-ADBA-4748-990B-15A26C1EF3EC}" presName="childShape" presStyleCnt="0"/>
      <dgm:spPr/>
    </dgm:pt>
    <dgm:pt modelId="{6F5DF6C3-F73A-4943-ADC7-8722FEE5179B}" type="pres">
      <dgm:prSet presAssocID="{64BDDDFB-D486-4D06-A885-7AD16416CB43}" presName="Name13" presStyleLbl="parChTrans1D2" presStyleIdx="1" presStyleCnt="6"/>
      <dgm:spPr/>
      <dgm:t>
        <a:bodyPr/>
        <a:lstStyle/>
        <a:p>
          <a:endParaRPr lang="ru-RU"/>
        </a:p>
      </dgm:t>
    </dgm:pt>
    <dgm:pt modelId="{42C12BEE-00DE-40CA-97CD-8CC66FABFF2A}" type="pres">
      <dgm:prSet presAssocID="{C0835392-5CB1-45FB-B3C4-7B5EB7219277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EF107-7A4F-4518-AFC2-924AABFCE4FA}" type="pres">
      <dgm:prSet presAssocID="{8CC03888-B0B7-45C1-8921-ED1D024D550B}" presName="root" presStyleCnt="0"/>
      <dgm:spPr/>
    </dgm:pt>
    <dgm:pt modelId="{93E7A85B-B98E-4F02-AF0E-1885EB10844A}" type="pres">
      <dgm:prSet presAssocID="{8CC03888-B0B7-45C1-8921-ED1D024D550B}" presName="rootComposite" presStyleCnt="0"/>
      <dgm:spPr/>
    </dgm:pt>
    <dgm:pt modelId="{DBFF4835-8342-472A-9D7F-C0D61D4FDA97}" type="pres">
      <dgm:prSet presAssocID="{8CC03888-B0B7-45C1-8921-ED1D024D550B}" presName="rootText" presStyleLbl="node1" presStyleIdx="2" presStyleCnt="6"/>
      <dgm:spPr/>
      <dgm:t>
        <a:bodyPr/>
        <a:lstStyle/>
        <a:p>
          <a:endParaRPr lang="ru-RU"/>
        </a:p>
      </dgm:t>
    </dgm:pt>
    <dgm:pt modelId="{791EF154-0B09-4960-8143-64BCE7E742B9}" type="pres">
      <dgm:prSet presAssocID="{8CC03888-B0B7-45C1-8921-ED1D024D550B}" presName="rootConnector" presStyleLbl="node1" presStyleIdx="2" presStyleCnt="6"/>
      <dgm:spPr/>
      <dgm:t>
        <a:bodyPr/>
        <a:lstStyle/>
        <a:p>
          <a:endParaRPr lang="ru-RU"/>
        </a:p>
      </dgm:t>
    </dgm:pt>
    <dgm:pt modelId="{32594341-D0B3-4B1C-8C18-13D06835760E}" type="pres">
      <dgm:prSet presAssocID="{8CC03888-B0B7-45C1-8921-ED1D024D550B}" presName="childShape" presStyleCnt="0"/>
      <dgm:spPr/>
    </dgm:pt>
    <dgm:pt modelId="{A8072F04-9131-48AB-A23B-62FA94F3C597}" type="pres">
      <dgm:prSet presAssocID="{1DAB666B-345A-46E0-9461-498806347B1F}" presName="Name13" presStyleLbl="parChTrans1D2" presStyleIdx="2" presStyleCnt="6"/>
      <dgm:spPr/>
      <dgm:t>
        <a:bodyPr/>
        <a:lstStyle/>
        <a:p>
          <a:endParaRPr lang="ru-RU"/>
        </a:p>
      </dgm:t>
    </dgm:pt>
    <dgm:pt modelId="{26FD16FC-4954-4F43-85F1-69AC5FD970E6}" type="pres">
      <dgm:prSet presAssocID="{AA0CB9EC-8148-4C88-ACC1-50ADF3A4F8F9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88676-5A82-41DF-A72C-FF4E7C1008F2}" type="pres">
      <dgm:prSet presAssocID="{9E0BDE02-B131-4F24-81B0-0D43614F2583}" presName="root" presStyleCnt="0"/>
      <dgm:spPr/>
    </dgm:pt>
    <dgm:pt modelId="{C5737A88-9A21-49CD-9015-E56E5B5448E0}" type="pres">
      <dgm:prSet presAssocID="{9E0BDE02-B131-4F24-81B0-0D43614F2583}" presName="rootComposite" presStyleCnt="0"/>
      <dgm:spPr/>
    </dgm:pt>
    <dgm:pt modelId="{289034AE-11D7-420D-ACF5-AEF9955944CF}" type="pres">
      <dgm:prSet presAssocID="{9E0BDE02-B131-4F24-81B0-0D43614F2583}" presName="rootText" presStyleLbl="node1" presStyleIdx="3" presStyleCnt="6"/>
      <dgm:spPr/>
      <dgm:t>
        <a:bodyPr/>
        <a:lstStyle/>
        <a:p>
          <a:endParaRPr lang="ru-RU"/>
        </a:p>
      </dgm:t>
    </dgm:pt>
    <dgm:pt modelId="{28ECC8F0-AEC2-49B9-BC30-A56F80599121}" type="pres">
      <dgm:prSet presAssocID="{9E0BDE02-B131-4F24-81B0-0D43614F2583}" presName="rootConnector" presStyleLbl="node1" presStyleIdx="3" presStyleCnt="6"/>
      <dgm:spPr/>
      <dgm:t>
        <a:bodyPr/>
        <a:lstStyle/>
        <a:p>
          <a:endParaRPr lang="ru-RU"/>
        </a:p>
      </dgm:t>
    </dgm:pt>
    <dgm:pt modelId="{BC345957-50FE-4421-82A2-004990E19FBE}" type="pres">
      <dgm:prSet presAssocID="{9E0BDE02-B131-4F24-81B0-0D43614F2583}" presName="childShape" presStyleCnt="0"/>
      <dgm:spPr/>
    </dgm:pt>
    <dgm:pt modelId="{FB56AC62-3A68-42EA-8E8D-B6687C718C06}" type="pres">
      <dgm:prSet presAssocID="{93CD3412-AE12-4764-A592-FF2CD0F74FA7}" presName="Name13" presStyleLbl="parChTrans1D2" presStyleIdx="3" presStyleCnt="6"/>
      <dgm:spPr/>
      <dgm:t>
        <a:bodyPr/>
        <a:lstStyle/>
        <a:p>
          <a:endParaRPr lang="ru-RU"/>
        </a:p>
      </dgm:t>
    </dgm:pt>
    <dgm:pt modelId="{69045C4D-B293-4C5E-9032-E1902424246D}" type="pres">
      <dgm:prSet presAssocID="{3C68EDB2-68DB-483B-8EBC-573F6078C9EB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E34CCC-44C2-4C16-A7E3-928411E1D189}" type="pres">
      <dgm:prSet presAssocID="{654F13A9-56F2-4FB9-A802-3A8D3DAE3D9D}" presName="root" presStyleCnt="0"/>
      <dgm:spPr/>
    </dgm:pt>
    <dgm:pt modelId="{6498A01D-2A9C-417C-B168-D4CF08742028}" type="pres">
      <dgm:prSet presAssocID="{654F13A9-56F2-4FB9-A802-3A8D3DAE3D9D}" presName="rootComposite" presStyleCnt="0"/>
      <dgm:spPr/>
    </dgm:pt>
    <dgm:pt modelId="{B53C9740-1B28-4786-BB22-EDAD7D58C85C}" type="pres">
      <dgm:prSet presAssocID="{654F13A9-56F2-4FB9-A802-3A8D3DAE3D9D}" presName="rootText" presStyleLbl="node1" presStyleIdx="4" presStyleCnt="6"/>
      <dgm:spPr/>
      <dgm:t>
        <a:bodyPr/>
        <a:lstStyle/>
        <a:p>
          <a:endParaRPr lang="ru-RU"/>
        </a:p>
      </dgm:t>
    </dgm:pt>
    <dgm:pt modelId="{A8B43FD1-A982-4E6C-97DD-0F7F9797ED88}" type="pres">
      <dgm:prSet presAssocID="{654F13A9-56F2-4FB9-A802-3A8D3DAE3D9D}" presName="rootConnector" presStyleLbl="node1" presStyleIdx="4" presStyleCnt="6"/>
      <dgm:spPr/>
      <dgm:t>
        <a:bodyPr/>
        <a:lstStyle/>
        <a:p>
          <a:endParaRPr lang="ru-RU"/>
        </a:p>
      </dgm:t>
    </dgm:pt>
    <dgm:pt modelId="{D97284B3-E303-4C08-809E-3A94999CE952}" type="pres">
      <dgm:prSet presAssocID="{654F13A9-56F2-4FB9-A802-3A8D3DAE3D9D}" presName="childShape" presStyleCnt="0"/>
      <dgm:spPr/>
    </dgm:pt>
    <dgm:pt modelId="{7FA5CF27-811D-49FE-97A1-5103B932840E}" type="pres">
      <dgm:prSet presAssocID="{82426BDC-4F36-4372-A6ED-8FBEDE24A042}" presName="Name13" presStyleLbl="parChTrans1D2" presStyleIdx="4" presStyleCnt="6"/>
      <dgm:spPr/>
      <dgm:t>
        <a:bodyPr/>
        <a:lstStyle/>
        <a:p>
          <a:endParaRPr lang="ru-RU"/>
        </a:p>
      </dgm:t>
    </dgm:pt>
    <dgm:pt modelId="{6EBE8E9D-3723-42CC-A545-FD7C3D6E6959}" type="pres">
      <dgm:prSet presAssocID="{C3B01726-410A-49E4-B087-73CCC60C30BA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C63B0-AF41-46E2-9CA0-6E535BBC27C4}" type="pres">
      <dgm:prSet presAssocID="{27286251-5CBE-43DE-8C3A-2CF233EC5687}" presName="root" presStyleCnt="0"/>
      <dgm:spPr/>
    </dgm:pt>
    <dgm:pt modelId="{CCE62F64-F449-4FE8-85F1-3C17341B2E61}" type="pres">
      <dgm:prSet presAssocID="{27286251-5CBE-43DE-8C3A-2CF233EC5687}" presName="rootComposite" presStyleCnt="0"/>
      <dgm:spPr/>
    </dgm:pt>
    <dgm:pt modelId="{63035CC8-C775-4C2E-803D-DB14A487537D}" type="pres">
      <dgm:prSet presAssocID="{27286251-5CBE-43DE-8C3A-2CF233EC5687}" presName="rootText" presStyleLbl="node1" presStyleIdx="5" presStyleCnt="6"/>
      <dgm:spPr/>
      <dgm:t>
        <a:bodyPr/>
        <a:lstStyle/>
        <a:p>
          <a:endParaRPr lang="ru-RU"/>
        </a:p>
      </dgm:t>
    </dgm:pt>
    <dgm:pt modelId="{6D405A32-E72E-43BA-A6FD-E62C69DE595C}" type="pres">
      <dgm:prSet presAssocID="{27286251-5CBE-43DE-8C3A-2CF233EC5687}" presName="rootConnector" presStyleLbl="node1" presStyleIdx="5" presStyleCnt="6"/>
      <dgm:spPr/>
      <dgm:t>
        <a:bodyPr/>
        <a:lstStyle/>
        <a:p>
          <a:endParaRPr lang="ru-RU"/>
        </a:p>
      </dgm:t>
    </dgm:pt>
    <dgm:pt modelId="{70C87EFC-EBE4-4B05-A475-4938D3091C4C}" type="pres">
      <dgm:prSet presAssocID="{27286251-5CBE-43DE-8C3A-2CF233EC5687}" presName="childShape" presStyleCnt="0"/>
      <dgm:spPr/>
    </dgm:pt>
    <dgm:pt modelId="{4850000E-730A-4493-A912-646F3D1D2910}" type="pres">
      <dgm:prSet presAssocID="{313B4C80-1A36-46D2-BA6D-20A43B309023}" presName="Name13" presStyleLbl="parChTrans1D2" presStyleIdx="5" presStyleCnt="6"/>
      <dgm:spPr/>
      <dgm:t>
        <a:bodyPr/>
        <a:lstStyle/>
        <a:p>
          <a:endParaRPr lang="ru-RU"/>
        </a:p>
      </dgm:t>
    </dgm:pt>
    <dgm:pt modelId="{E79C2AB3-C1DE-46A8-B22D-D6437531B22F}" type="pres">
      <dgm:prSet presAssocID="{99D20801-008E-4DFC-AFF9-C1CD9E4B31DE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77C4AC-7458-48B6-8F4C-2BBB1F2130BB}" type="presOf" srcId="{EF5D642C-ADBA-4748-990B-15A26C1EF3EC}" destId="{468D2251-2F6D-4732-94D5-91574939256A}" srcOrd="0" destOrd="0" presId="urn:microsoft.com/office/officeart/2005/8/layout/hierarchy3"/>
    <dgm:cxn modelId="{AD9B54B0-12E5-4423-85A6-7B5240ECD6D1}" srcId="{8CC03888-B0B7-45C1-8921-ED1D024D550B}" destId="{AA0CB9EC-8148-4C88-ACC1-50ADF3A4F8F9}" srcOrd="0" destOrd="0" parTransId="{1DAB666B-345A-46E0-9461-498806347B1F}" sibTransId="{D899F273-17C6-45F8-8F9C-22285C66546F}"/>
    <dgm:cxn modelId="{80CBBC4D-040D-4B31-908D-27B9F2A7BD6A}" type="presOf" srcId="{27286251-5CBE-43DE-8C3A-2CF233EC5687}" destId="{63035CC8-C775-4C2E-803D-DB14A487537D}" srcOrd="0" destOrd="0" presId="urn:microsoft.com/office/officeart/2005/8/layout/hierarchy3"/>
    <dgm:cxn modelId="{77078B8F-7431-4039-828D-7ADAF3F90775}" type="presOf" srcId="{CEBB27F1-0325-4EB7-8BB4-FF8CFB2BEA00}" destId="{B5304772-8E14-41E7-9FB9-EF00DB35ABB9}" srcOrd="0" destOrd="0" presId="urn:microsoft.com/office/officeart/2005/8/layout/hierarchy3"/>
    <dgm:cxn modelId="{0003FE6B-7FD9-445C-A830-FA44BF2FB5F4}" srcId="{47DD1EBC-F953-40D0-BA45-925B3D7A82F0}" destId="{EF5D642C-ADBA-4748-990B-15A26C1EF3EC}" srcOrd="1" destOrd="0" parTransId="{2100580B-4690-4591-ADE5-84C9FA348A9D}" sibTransId="{1D5B4322-3191-4DE2-A222-FF49EE4A3CD1}"/>
    <dgm:cxn modelId="{28F84EB3-09BE-4014-8C41-39CCF7D30B1B}" srcId="{47DD1EBC-F953-40D0-BA45-925B3D7A82F0}" destId="{CEBB27F1-0325-4EB7-8BB4-FF8CFB2BEA00}" srcOrd="0" destOrd="0" parTransId="{5AAB5710-7903-4B4E-BD45-4A78B7BAC391}" sibTransId="{24FC6737-B3AB-4F11-A16E-6DC5356893B8}"/>
    <dgm:cxn modelId="{A6D37079-ABFA-480C-8A4C-8ED10CEA2CDB}" srcId="{EF5D642C-ADBA-4748-990B-15A26C1EF3EC}" destId="{C0835392-5CB1-45FB-B3C4-7B5EB7219277}" srcOrd="0" destOrd="0" parTransId="{64BDDDFB-D486-4D06-A885-7AD16416CB43}" sibTransId="{AC0A0091-78D4-4CBD-A632-63FA564C9E2D}"/>
    <dgm:cxn modelId="{F5084D30-EABC-431F-A15C-FE4EB9CAA042}" type="presOf" srcId="{654F13A9-56F2-4FB9-A802-3A8D3DAE3D9D}" destId="{A8B43FD1-A982-4E6C-97DD-0F7F9797ED88}" srcOrd="1" destOrd="0" presId="urn:microsoft.com/office/officeart/2005/8/layout/hierarchy3"/>
    <dgm:cxn modelId="{DB0B9238-E72D-4384-9889-FA2E101F43E8}" srcId="{47DD1EBC-F953-40D0-BA45-925B3D7A82F0}" destId="{8CC03888-B0B7-45C1-8921-ED1D024D550B}" srcOrd="2" destOrd="0" parTransId="{A7793267-5D86-4B05-A4D7-B6F61FA53D73}" sibTransId="{0A2C829E-B6BC-40DC-9E65-FDFEE9340975}"/>
    <dgm:cxn modelId="{76C4A5E4-C3B0-4C21-901E-4947A843A857}" type="presOf" srcId="{C3B01726-410A-49E4-B087-73CCC60C30BA}" destId="{6EBE8E9D-3723-42CC-A545-FD7C3D6E6959}" srcOrd="0" destOrd="0" presId="urn:microsoft.com/office/officeart/2005/8/layout/hierarchy3"/>
    <dgm:cxn modelId="{0231ECEE-2472-4A19-848F-7C8830429C8D}" type="presOf" srcId="{654F13A9-56F2-4FB9-A802-3A8D3DAE3D9D}" destId="{B53C9740-1B28-4786-BB22-EDAD7D58C85C}" srcOrd="0" destOrd="0" presId="urn:microsoft.com/office/officeart/2005/8/layout/hierarchy3"/>
    <dgm:cxn modelId="{63F62407-1148-4EC1-941B-43DE598B3750}" type="presOf" srcId="{CEBB27F1-0325-4EB7-8BB4-FF8CFB2BEA00}" destId="{F3E58EEA-1EBD-4579-8D0C-657A4AF55662}" srcOrd="1" destOrd="0" presId="urn:microsoft.com/office/officeart/2005/8/layout/hierarchy3"/>
    <dgm:cxn modelId="{A30CFE17-427A-4882-AF99-647A3E8539E0}" type="presOf" srcId="{C0835392-5CB1-45FB-B3C4-7B5EB7219277}" destId="{42C12BEE-00DE-40CA-97CD-8CC66FABFF2A}" srcOrd="0" destOrd="0" presId="urn:microsoft.com/office/officeart/2005/8/layout/hierarchy3"/>
    <dgm:cxn modelId="{F982B0A4-A68A-4DFE-91A4-68BC3D7F7FC1}" type="presOf" srcId="{82426BDC-4F36-4372-A6ED-8FBEDE24A042}" destId="{7FA5CF27-811D-49FE-97A1-5103B932840E}" srcOrd="0" destOrd="0" presId="urn:microsoft.com/office/officeart/2005/8/layout/hierarchy3"/>
    <dgm:cxn modelId="{2AB250FD-3688-429A-9A69-2C8FD5A2ED8A}" type="presOf" srcId="{93CD3412-AE12-4764-A592-FF2CD0F74FA7}" destId="{FB56AC62-3A68-42EA-8E8D-B6687C718C06}" srcOrd="0" destOrd="0" presId="urn:microsoft.com/office/officeart/2005/8/layout/hierarchy3"/>
    <dgm:cxn modelId="{AF011806-6A87-415F-92AD-020945744143}" type="presOf" srcId="{9E0BDE02-B131-4F24-81B0-0D43614F2583}" destId="{289034AE-11D7-420D-ACF5-AEF9955944CF}" srcOrd="0" destOrd="0" presId="urn:microsoft.com/office/officeart/2005/8/layout/hierarchy3"/>
    <dgm:cxn modelId="{0EFAC155-794B-48FA-B311-A6C0127E5371}" type="presOf" srcId="{27286251-5CBE-43DE-8C3A-2CF233EC5687}" destId="{6D405A32-E72E-43BA-A6FD-E62C69DE595C}" srcOrd="1" destOrd="0" presId="urn:microsoft.com/office/officeart/2005/8/layout/hierarchy3"/>
    <dgm:cxn modelId="{AB07A784-2D9E-4BBE-9D2C-495E1F2F8D4B}" type="presOf" srcId="{99D20801-008E-4DFC-AFF9-C1CD9E4B31DE}" destId="{E79C2AB3-C1DE-46A8-B22D-D6437531B22F}" srcOrd="0" destOrd="0" presId="urn:microsoft.com/office/officeart/2005/8/layout/hierarchy3"/>
    <dgm:cxn modelId="{DF09A966-C069-45A2-AFA0-0EB90ADEBE2A}" type="presOf" srcId="{1DAB666B-345A-46E0-9461-498806347B1F}" destId="{A8072F04-9131-48AB-A23B-62FA94F3C597}" srcOrd="0" destOrd="0" presId="urn:microsoft.com/office/officeart/2005/8/layout/hierarchy3"/>
    <dgm:cxn modelId="{AA69A020-4ED1-412C-A515-E3A636629EEC}" type="presOf" srcId="{8CC03888-B0B7-45C1-8921-ED1D024D550B}" destId="{791EF154-0B09-4960-8143-64BCE7E742B9}" srcOrd="1" destOrd="0" presId="urn:microsoft.com/office/officeart/2005/8/layout/hierarchy3"/>
    <dgm:cxn modelId="{815F9039-2076-4F49-8C26-A6CDF037DA71}" srcId="{47DD1EBC-F953-40D0-BA45-925B3D7A82F0}" destId="{654F13A9-56F2-4FB9-A802-3A8D3DAE3D9D}" srcOrd="4" destOrd="0" parTransId="{19CA2B6F-4406-448E-8725-27299E2F5DE4}" sibTransId="{0644A14F-9076-41E7-8380-F89EAF5BF342}"/>
    <dgm:cxn modelId="{652ECF29-0BE9-4900-BEBE-553718D330C0}" type="presOf" srcId="{9AF131AA-8B7C-40F8-ACDA-B21A2226A7B4}" destId="{EAE94B5D-AF8E-4423-B176-0DB11359A62F}" srcOrd="0" destOrd="0" presId="urn:microsoft.com/office/officeart/2005/8/layout/hierarchy3"/>
    <dgm:cxn modelId="{D3BF4D87-3B3D-4A08-9139-A066A993D4DC}" type="presOf" srcId="{47DD1EBC-F953-40D0-BA45-925B3D7A82F0}" destId="{5384C321-5890-4A9D-AD71-8177E7ED1C28}" srcOrd="0" destOrd="0" presId="urn:microsoft.com/office/officeart/2005/8/layout/hierarchy3"/>
    <dgm:cxn modelId="{96606603-3A8F-4B12-AB65-F16DB1F09C19}" srcId="{9E0BDE02-B131-4F24-81B0-0D43614F2583}" destId="{3C68EDB2-68DB-483B-8EBC-573F6078C9EB}" srcOrd="0" destOrd="0" parTransId="{93CD3412-AE12-4764-A592-FF2CD0F74FA7}" sibTransId="{0760FD4D-8642-4FDE-95CC-36F921E7BF4E}"/>
    <dgm:cxn modelId="{A9C3E489-F02D-4D60-AB82-2CA495A54687}" srcId="{27286251-5CBE-43DE-8C3A-2CF233EC5687}" destId="{99D20801-008E-4DFC-AFF9-C1CD9E4B31DE}" srcOrd="0" destOrd="0" parTransId="{313B4C80-1A36-46D2-BA6D-20A43B309023}" sibTransId="{1ACB5810-226B-45F2-A86B-D02BA61E7C1E}"/>
    <dgm:cxn modelId="{B9018AD8-EF34-46F1-8011-F6A41D920FCD}" type="presOf" srcId="{64BDDDFB-D486-4D06-A885-7AD16416CB43}" destId="{6F5DF6C3-F73A-4943-ADC7-8722FEE5179B}" srcOrd="0" destOrd="0" presId="urn:microsoft.com/office/officeart/2005/8/layout/hierarchy3"/>
    <dgm:cxn modelId="{D4FF8466-0DF0-439D-A274-89AB8F0F9083}" type="presOf" srcId="{EF5D642C-ADBA-4748-990B-15A26C1EF3EC}" destId="{598D6416-0721-46B6-AADA-728AA70627C5}" srcOrd="1" destOrd="0" presId="urn:microsoft.com/office/officeart/2005/8/layout/hierarchy3"/>
    <dgm:cxn modelId="{5174E320-225C-4EC9-BA4A-7962CCC64344}" type="presOf" srcId="{9E0BDE02-B131-4F24-81B0-0D43614F2583}" destId="{28ECC8F0-AEC2-49B9-BC30-A56F80599121}" srcOrd="1" destOrd="0" presId="urn:microsoft.com/office/officeart/2005/8/layout/hierarchy3"/>
    <dgm:cxn modelId="{B339A78F-2AA4-48AB-A23C-DC468FA8D383}" type="presOf" srcId="{AA0CB9EC-8148-4C88-ACC1-50ADF3A4F8F9}" destId="{26FD16FC-4954-4F43-85F1-69AC5FD970E6}" srcOrd="0" destOrd="0" presId="urn:microsoft.com/office/officeart/2005/8/layout/hierarchy3"/>
    <dgm:cxn modelId="{762A5AF3-6517-40BF-9E39-3EF42F6CDACD}" srcId="{47DD1EBC-F953-40D0-BA45-925B3D7A82F0}" destId="{27286251-5CBE-43DE-8C3A-2CF233EC5687}" srcOrd="5" destOrd="0" parTransId="{0B2B60F5-4E7F-4963-A40D-BBA2E8F4E86F}" sibTransId="{A02B1E37-A2DB-406A-8298-244F150C3735}"/>
    <dgm:cxn modelId="{99D067D1-681D-422C-AD01-E853CDE3B9F6}" srcId="{CEBB27F1-0325-4EB7-8BB4-FF8CFB2BEA00}" destId="{9AF131AA-8B7C-40F8-ACDA-B21A2226A7B4}" srcOrd="0" destOrd="0" parTransId="{1230D2F6-3816-461E-81B3-84B929C17C68}" sibTransId="{6B351992-5DB6-463F-B7AA-67C71F493C44}"/>
    <dgm:cxn modelId="{450BD665-A0CC-44FE-9256-9B3A20B42520}" type="presOf" srcId="{3C68EDB2-68DB-483B-8EBC-573F6078C9EB}" destId="{69045C4D-B293-4C5E-9032-E1902424246D}" srcOrd="0" destOrd="0" presId="urn:microsoft.com/office/officeart/2005/8/layout/hierarchy3"/>
    <dgm:cxn modelId="{E546A62E-F915-4901-A71D-8BF1D3EE46C5}" srcId="{47DD1EBC-F953-40D0-BA45-925B3D7A82F0}" destId="{9E0BDE02-B131-4F24-81B0-0D43614F2583}" srcOrd="3" destOrd="0" parTransId="{40DE06AF-696C-4DD9-A2B5-776E3132F24D}" sibTransId="{5FD8DB4C-9FB4-49BD-82AF-EB339D8BF951}"/>
    <dgm:cxn modelId="{B342EB73-CD81-45D1-9D17-CA723BF9EBC1}" type="presOf" srcId="{1230D2F6-3816-461E-81B3-84B929C17C68}" destId="{1EDBADF6-52B7-4979-A490-FAD605AA9DBE}" srcOrd="0" destOrd="0" presId="urn:microsoft.com/office/officeart/2005/8/layout/hierarchy3"/>
    <dgm:cxn modelId="{179CF7DB-1901-40C8-AE84-BD2BBF1184EE}" type="presOf" srcId="{8CC03888-B0B7-45C1-8921-ED1D024D550B}" destId="{DBFF4835-8342-472A-9D7F-C0D61D4FDA97}" srcOrd="0" destOrd="0" presId="urn:microsoft.com/office/officeart/2005/8/layout/hierarchy3"/>
    <dgm:cxn modelId="{E42D8803-96B8-477A-B75E-D7AEED2E9DB8}" type="presOf" srcId="{313B4C80-1A36-46D2-BA6D-20A43B309023}" destId="{4850000E-730A-4493-A912-646F3D1D2910}" srcOrd="0" destOrd="0" presId="urn:microsoft.com/office/officeart/2005/8/layout/hierarchy3"/>
    <dgm:cxn modelId="{9177CF09-6BD5-471F-B088-E9DB35561DD2}" srcId="{654F13A9-56F2-4FB9-A802-3A8D3DAE3D9D}" destId="{C3B01726-410A-49E4-B087-73CCC60C30BA}" srcOrd="0" destOrd="0" parTransId="{82426BDC-4F36-4372-A6ED-8FBEDE24A042}" sibTransId="{C9A64D33-659F-4636-9038-F2FC2CD35B97}"/>
    <dgm:cxn modelId="{3AD48F7F-B5A4-48F1-AC41-33EF7E3E5DDF}" type="presParOf" srcId="{5384C321-5890-4A9D-AD71-8177E7ED1C28}" destId="{ED739EA3-D6A8-473D-9F4D-F7875B8A6F69}" srcOrd="0" destOrd="0" presId="urn:microsoft.com/office/officeart/2005/8/layout/hierarchy3"/>
    <dgm:cxn modelId="{921619FD-EF86-49AC-BEB2-23F83B4CC27D}" type="presParOf" srcId="{ED739EA3-D6A8-473D-9F4D-F7875B8A6F69}" destId="{F4A47165-513E-4FF6-BAE2-8E87402BD049}" srcOrd="0" destOrd="0" presId="urn:microsoft.com/office/officeart/2005/8/layout/hierarchy3"/>
    <dgm:cxn modelId="{D3D580FE-AC11-4070-8B66-EB0A6515DC81}" type="presParOf" srcId="{F4A47165-513E-4FF6-BAE2-8E87402BD049}" destId="{B5304772-8E14-41E7-9FB9-EF00DB35ABB9}" srcOrd="0" destOrd="0" presId="urn:microsoft.com/office/officeart/2005/8/layout/hierarchy3"/>
    <dgm:cxn modelId="{EC08DA67-AB2B-4461-AF31-B2D7CFD6EEE8}" type="presParOf" srcId="{F4A47165-513E-4FF6-BAE2-8E87402BD049}" destId="{F3E58EEA-1EBD-4579-8D0C-657A4AF55662}" srcOrd="1" destOrd="0" presId="urn:microsoft.com/office/officeart/2005/8/layout/hierarchy3"/>
    <dgm:cxn modelId="{C4A04CB9-7B17-4FC7-965B-299559E43A45}" type="presParOf" srcId="{ED739EA3-D6A8-473D-9F4D-F7875B8A6F69}" destId="{348789EA-734A-45B6-B4E7-24A9BBFF6A84}" srcOrd="1" destOrd="0" presId="urn:microsoft.com/office/officeart/2005/8/layout/hierarchy3"/>
    <dgm:cxn modelId="{03BAFAB3-6845-4A19-9C05-7D7EC7A9C305}" type="presParOf" srcId="{348789EA-734A-45B6-B4E7-24A9BBFF6A84}" destId="{1EDBADF6-52B7-4979-A490-FAD605AA9DBE}" srcOrd="0" destOrd="0" presId="urn:microsoft.com/office/officeart/2005/8/layout/hierarchy3"/>
    <dgm:cxn modelId="{D397A23E-B2B9-44E0-B7BE-D498C2FA49D7}" type="presParOf" srcId="{348789EA-734A-45B6-B4E7-24A9BBFF6A84}" destId="{EAE94B5D-AF8E-4423-B176-0DB11359A62F}" srcOrd="1" destOrd="0" presId="urn:microsoft.com/office/officeart/2005/8/layout/hierarchy3"/>
    <dgm:cxn modelId="{627E48FF-B1E6-4CDA-9D1E-04CF5C220808}" type="presParOf" srcId="{5384C321-5890-4A9D-AD71-8177E7ED1C28}" destId="{1BAA41F3-A7BA-448C-9BD2-42B026FF64CC}" srcOrd="1" destOrd="0" presId="urn:microsoft.com/office/officeart/2005/8/layout/hierarchy3"/>
    <dgm:cxn modelId="{718F4A8E-1E0E-43DF-8E83-C74914DD853E}" type="presParOf" srcId="{1BAA41F3-A7BA-448C-9BD2-42B026FF64CC}" destId="{A129652E-C419-4F09-9A6B-276CA92A7202}" srcOrd="0" destOrd="0" presId="urn:microsoft.com/office/officeart/2005/8/layout/hierarchy3"/>
    <dgm:cxn modelId="{3FEDA920-91EF-4A4F-9BD2-BEC1447C95A9}" type="presParOf" srcId="{A129652E-C419-4F09-9A6B-276CA92A7202}" destId="{468D2251-2F6D-4732-94D5-91574939256A}" srcOrd="0" destOrd="0" presId="urn:microsoft.com/office/officeart/2005/8/layout/hierarchy3"/>
    <dgm:cxn modelId="{014EE646-83D8-44EF-87B4-5863F9FEC6EE}" type="presParOf" srcId="{A129652E-C419-4F09-9A6B-276CA92A7202}" destId="{598D6416-0721-46B6-AADA-728AA70627C5}" srcOrd="1" destOrd="0" presId="urn:microsoft.com/office/officeart/2005/8/layout/hierarchy3"/>
    <dgm:cxn modelId="{04A84033-B757-4368-B313-B0DC90833DE5}" type="presParOf" srcId="{1BAA41F3-A7BA-448C-9BD2-42B026FF64CC}" destId="{AF3BF7AE-5E4A-4B4B-BC53-CB59AD4CFD4E}" srcOrd="1" destOrd="0" presId="urn:microsoft.com/office/officeart/2005/8/layout/hierarchy3"/>
    <dgm:cxn modelId="{CDEEDE93-33F6-4AEE-A3FA-BE7E4B6A536D}" type="presParOf" srcId="{AF3BF7AE-5E4A-4B4B-BC53-CB59AD4CFD4E}" destId="{6F5DF6C3-F73A-4943-ADC7-8722FEE5179B}" srcOrd="0" destOrd="0" presId="urn:microsoft.com/office/officeart/2005/8/layout/hierarchy3"/>
    <dgm:cxn modelId="{EE8E4538-0F04-41B9-AD78-CDCDD7A3E865}" type="presParOf" srcId="{AF3BF7AE-5E4A-4B4B-BC53-CB59AD4CFD4E}" destId="{42C12BEE-00DE-40CA-97CD-8CC66FABFF2A}" srcOrd="1" destOrd="0" presId="urn:microsoft.com/office/officeart/2005/8/layout/hierarchy3"/>
    <dgm:cxn modelId="{58E46795-E410-4C54-813E-D3C7DFC58816}" type="presParOf" srcId="{5384C321-5890-4A9D-AD71-8177E7ED1C28}" destId="{C5CEF107-7A4F-4518-AFC2-924AABFCE4FA}" srcOrd="2" destOrd="0" presId="urn:microsoft.com/office/officeart/2005/8/layout/hierarchy3"/>
    <dgm:cxn modelId="{BE9B891E-579A-4AD2-A580-CC668E3075D4}" type="presParOf" srcId="{C5CEF107-7A4F-4518-AFC2-924AABFCE4FA}" destId="{93E7A85B-B98E-4F02-AF0E-1885EB10844A}" srcOrd="0" destOrd="0" presId="urn:microsoft.com/office/officeart/2005/8/layout/hierarchy3"/>
    <dgm:cxn modelId="{8FB68B66-B613-43F8-BD0A-EC295C8318A2}" type="presParOf" srcId="{93E7A85B-B98E-4F02-AF0E-1885EB10844A}" destId="{DBFF4835-8342-472A-9D7F-C0D61D4FDA97}" srcOrd="0" destOrd="0" presId="urn:microsoft.com/office/officeart/2005/8/layout/hierarchy3"/>
    <dgm:cxn modelId="{B7051CE3-8C43-486B-94AC-8D81136C4E4F}" type="presParOf" srcId="{93E7A85B-B98E-4F02-AF0E-1885EB10844A}" destId="{791EF154-0B09-4960-8143-64BCE7E742B9}" srcOrd="1" destOrd="0" presId="urn:microsoft.com/office/officeart/2005/8/layout/hierarchy3"/>
    <dgm:cxn modelId="{251F7395-32B6-4071-AFF3-670818652171}" type="presParOf" srcId="{C5CEF107-7A4F-4518-AFC2-924AABFCE4FA}" destId="{32594341-D0B3-4B1C-8C18-13D06835760E}" srcOrd="1" destOrd="0" presId="urn:microsoft.com/office/officeart/2005/8/layout/hierarchy3"/>
    <dgm:cxn modelId="{EEC89E95-6684-41F8-8E47-15A6F72A54C4}" type="presParOf" srcId="{32594341-D0B3-4B1C-8C18-13D06835760E}" destId="{A8072F04-9131-48AB-A23B-62FA94F3C597}" srcOrd="0" destOrd="0" presId="urn:microsoft.com/office/officeart/2005/8/layout/hierarchy3"/>
    <dgm:cxn modelId="{C9629E54-6682-430B-A1E3-8DCAD50DD4F7}" type="presParOf" srcId="{32594341-D0B3-4B1C-8C18-13D06835760E}" destId="{26FD16FC-4954-4F43-85F1-69AC5FD970E6}" srcOrd="1" destOrd="0" presId="urn:microsoft.com/office/officeart/2005/8/layout/hierarchy3"/>
    <dgm:cxn modelId="{11BCA896-3453-47F8-84C9-1173FE2796E9}" type="presParOf" srcId="{5384C321-5890-4A9D-AD71-8177E7ED1C28}" destId="{AE288676-5A82-41DF-A72C-FF4E7C1008F2}" srcOrd="3" destOrd="0" presId="urn:microsoft.com/office/officeart/2005/8/layout/hierarchy3"/>
    <dgm:cxn modelId="{1547A31C-8209-49C2-B83A-BE57A7A2A0A8}" type="presParOf" srcId="{AE288676-5A82-41DF-A72C-FF4E7C1008F2}" destId="{C5737A88-9A21-49CD-9015-E56E5B5448E0}" srcOrd="0" destOrd="0" presId="urn:microsoft.com/office/officeart/2005/8/layout/hierarchy3"/>
    <dgm:cxn modelId="{47086B0E-04F5-48D4-90AD-0B3FBE347CCC}" type="presParOf" srcId="{C5737A88-9A21-49CD-9015-E56E5B5448E0}" destId="{289034AE-11D7-420D-ACF5-AEF9955944CF}" srcOrd="0" destOrd="0" presId="urn:microsoft.com/office/officeart/2005/8/layout/hierarchy3"/>
    <dgm:cxn modelId="{00F67C7A-ABDF-4E94-A611-6A9E36ED34A1}" type="presParOf" srcId="{C5737A88-9A21-49CD-9015-E56E5B5448E0}" destId="{28ECC8F0-AEC2-49B9-BC30-A56F80599121}" srcOrd="1" destOrd="0" presId="urn:microsoft.com/office/officeart/2005/8/layout/hierarchy3"/>
    <dgm:cxn modelId="{810D9E27-6ED3-4CE3-90E0-A73022E36437}" type="presParOf" srcId="{AE288676-5A82-41DF-A72C-FF4E7C1008F2}" destId="{BC345957-50FE-4421-82A2-004990E19FBE}" srcOrd="1" destOrd="0" presId="urn:microsoft.com/office/officeart/2005/8/layout/hierarchy3"/>
    <dgm:cxn modelId="{31A7721C-45D7-43EB-9E58-43A6BF6D957F}" type="presParOf" srcId="{BC345957-50FE-4421-82A2-004990E19FBE}" destId="{FB56AC62-3A68-42EA-8E8D-B6687C718C06}" srcOrd="0" destOrd="0" presId="urn:microsoft.com/office/officeart/2005/8/layout/hierarchy3"/>
    <dgm:cxn modelId="{5FD63A59-3091-420D-908D-A02F7F664211}" type="presParOf" srcId="{BC345957-50FE-4421-82A2-004990E19FBE}" destId="{69045C4D-B293-4C5E-9032-E1902424246D}" srcOrd="1" destOrd="0" presId="urn:microsoft.com/office/officeart/2005/8/layout/hierarchy3"/>
    <dgm:cxn modelId="{F12DE777-E0D2-49A4-B645-63DADF5547F5}" type="presParOf" srcId="{5384C321-5890-4A9D-AD71-8177E7ED1C28}" destId="{EDE34CCC-44C2-4C16-A7E3-928411E1D189}" srcOrd="4" destOrd="0" presId="urn:microsoft.com/office/officeart/2005/8/layout/hierarchy3"/>
    <dgm:cxn modelId="{0FF5F80E-F675-4F69-8E32-CA112D730168}" type="presParOf" srcId="{EDE34CCC-44C2-4C16-A7E3-928411E1D189}" destId="{6498A01D-2A9C-417C-B168-D4CF08742028}" srcOrd="0" destOrd="0" presId="urn:microsoft.com/office/officeart/2005/8/layout/hierarchy3"/>
    <dgm:cxn modelId="{FE6141CD-E392-4FB9-A9DA-E45DC5F31D75}" type="presParOf" srcId="{6498A01D-2A9C-417C-B168-D4CF08742028}" destId="{B53C9740-1B28-4786-BB22-EDAD7D58C85C}" srcOrd="0" destOrd="0" presId="urn:microsoft.com/office/officeart/2005/8/layout/hierarchy3"/>
    <dgm:cxn modelId="{81776D0B-51FC-48FD-AF50-D25CC962DBEE}" type="presParOf" srcId="{6498A01D-2A9C-417C-B168-D4CF08742028}" destId="{A8B43FD1-A982-4E6C-97DD-0F7F9797ED88}" srcOrd="1" destOrd="0" presId="urn:microsoft.com/office/officeart/2005/8/layout/hierarchy3"/>
    <dgm:cxn modelId="{CF7C9BD6-AC26-409D-91C8-55E2E8C554B7}" type="presParOf" srcId="{EDE34CCC-44C2-4C16-A7E3-928411E1D189}" destId="{D97284B3-E303-4C08-809E-3A94999CE952}" srcOrd="1" destOrd="0" presId="urn:microsoft.com/office/officeart/2005/8/layout/hierarchy3"/>
    <dgm:cxn modelId="{C9E4D656-50F3-4F5A-9214-8ECA1BFF0464}" type="presParOf" srcId="{D97284B3-E303-4C08-809E-3A94999CE952}" destId="{7FA5CF27-811D-49FE-97A1-5103B932840E}" srcOrd="0" destOrd="0" presId="urn:microsoft.com/office/officeart/2005/8/layout/hierarchy3"/>
    <dgm:cxn modelId="{6A70E665-A90C-435C-B476-CA5D3FB27820}" type="presParOf" srcId="{D97284B3-E303-4C08-809E-3A94999CE952}" destId="{6EBE8E9D-3723-42CC-A545-FD7C3D6E6959}" srcOrd="1" destOrd="0" presId="urn:microsoft.com/office/officeart/2005/8/layout/hierarchy3"/>
    <dgm:cxn modelId="{8C995418-DCD9-44E5-9304-9A57F8795203}" type="presParOf" srcId="{5384C321-5890-4A9D-AD71-8177E7ED1C28}" destId="{182C63B0-AF41-46E2-9CA0-6E535BBC27C4}" srcOrd="5" destOrd="0" presId="urn:microsoft.com/office/officeart/2005/8/layout/hierarchy3"/>
    <dgm:cxn modelId="{D6B7A1FF-F592-483A-A031-341192D59B13}" type="presParOf" srcId="{182C63B0-AF41-46E2-9CA0-6E535BBC27C4}" destId="{CCE62F64-F449-4FE8-85F1-3C17341B2E61}" srcOrd="0" destOrd="0" presId="urn:microsoft.com/office/officeart/2005/8/layout/hierarchy3"/>
    <dgm:cxn modelId="{BB04A2CA-8E2B-4CB4-9BA6-5A6312765D9B}" type="presParOf" srcId="{CCE62F64-F449-4FE8-85F1-3C17341B2E61}" destId="{63035CC8-C775-4C2E-803D-DB14A487537D}" srcOrd="0" destOrd="0" presId="urn:microsoft.com/office/officeart/2005/8/layout/hierarchy3"/>
    <dgm:cxn modelId="{62896218-FC2B-4CD2-9265-174E22125AEE}" type="presParOf" srcId="{CCE62F64-F449-4FE8-85F1-3C17341B2E61}" destId="{6D405A32-E72E-43BA-A6FD-E62C69DE595C}" srcOrd="1" destOrd="0" presId="urn:microsoft.com/office/officeart/2005/8/layout/hierarchy3"/>
    <dgm:cxn modelId="{FD957B80-A8FD-4ED6-8DDF-EF2F36FF18A7}" type="presParOf" srcId="{182C63B0-AF41-46E2-9CA0-6E535BBC27C4}" destId="{70C87EFC-EBE4-4B05-A475-4938D3091C4C}" srcOrd="1" destOrd="0" presId="urn:microsoft.com/office/officeart/2005/8/layout/hierarchy3"/>
    <dgm:cxn modelId="{8E77C609-D068-463D-B6D5-D9C3914566C6}" type="presParOf" srcId="{70C87EFC-EBE4-4B05-A475-4938D3091C4C}" destId="{4850000E-730A-4493-A912-646F3D1D2910}" srcOrd="0" destOrd="0" presId="urn:microsoft.com/office/officeart/2005/8/layout/hierarchy3"/>
    <dgm:cxn modelId="{0422F41B-62EB-48B5-AC37-BBCACF64C10B}" type="presParOf" srcId="{70C87EFC-EBE4-4B05-A475-4938D3091C4C}" destId="{E79C2AB3-C1DE-46A8-B22D-D6437531B22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304772-8E14-41E7-9FB9-EF00DB35ABB9}">
      <dsp:nvSpPr>
        <dsp:cNvPr id="0" name=""/>
        <dsp:cNvSpPr/>
      </dsp:nvSpPr>
      <dsp:spPr>
        <a:xfrm>
          <a:off x="7599" y="1424947"/>
          <a:ext cx="1224548" cy="61227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Новочеркасский</a:t>
          </a:r>
          <a:r>
            <a:rPr lang="ru-RU" sz="1000" kern="1200" dirty="0" smtClean="0"/>
            <a:t> МЭОК</a:t>
          </a:r>
          <a:endParaRPr lang="ru-RU" sz="1000" kern="1200" dirty="0"/>
        </a:p>
      </dsp:txBody>
      <dsp:txXfrm>
        <a:off x="7599" y="1424947"/>
        <a:ext cx="1224548" cy="612274"/>
      </dsp:txXfrm>
    </dsp:sp>
    <dsp:sp modelId="{1EDBADF6-52B7-4979-A490-FAD605AA9DBE}">
      <dsp:nvSpPr>
        <dsp:cNvPr id="0" name=""/>
        <dsp:cNvSpPr/>
      </dsp:nvSpPr>
      <dsp:spPr>
        <a:xfrm>
          <a:off x="130053" y="2037221"/>
          <a:ext cx="122454" cy="45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205"/>
              </a:lnTo>
              <a:lnTo>
                <a:pt x="122454" y="4592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94B5D-AF8E-4423-B176-0DB11359A62F}">
      <dsp:nvSpPr>
        <dsp:cNvPr id="0" name=""/>
        <dsp:cNvSpPr/>
      </dsp:nvSpPr>
      <dsp:spPr>
        <a:xfrm>
          <a:off x="252508" y="2190290"/>
          <a:ext cx="979638" cy="612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ООО «</a:t>
          </a:r>
          <a:r>
            <a:rPr lang="ru-RU" sz="1200" kern="1200" dirty="0" err="1" smtClean="0"/>
            <a:t>Экоград</a:t>
          </a:r>
          <a:r>
            <a:rPr lang="ru-RU" sz="1200" kern="1200" dirty="0" smtClean="0"/>
            <a:t> Н»</a:t>
          </a:r>
          <a:endParaRPr lang="ru-RU" sz="1200" kern="1200" dirty="0"/>
        </a:p>
      </dsp:txBody>
      <dsp:txXfrm>
        <a:off x="252508" y="2190290"/>
        <a:ext cx="979638" cy="612274"/>
      </dsp:txXfrm>
    </dsp:sp>
    <dsp:sp modelId="{468D2251-2F6D-4732-94D5-91574939256A}">
      <dsp:nvSpPr>
        <dsp:cNvPr id="0" name=""/>
        <dsp:cNvSpPr/>
      </dsp:nvSpPr>
      <dsp:spPr>
        <a:xfrm>
          <a:off x="1538284" y="1424947"/>
          <a:ext cx="1224548" cy="612274"/>
        </a:xfrm>
        <a:prstGeom prst="roundRect">
          <a:avLst>
            <a:gd name="adj" fmla="val 10000"/>
          </a:avLst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Миллеровский МЭОК</a:t>
          </a:r>
          <a:endParaRPr lang="ru-RU" sz="1000" kern="1200" dirty="0"/>
        </a:p>
      </dsp:txBody>
      <dsp:txXfrm>
        <a:off x="1538284" y="1424947"/>
        <a:ext cx="1224548" cy="612274"/>
      </dsp:txXfrm>
    </dsp:sp>
    <dsp:sp modelId="{6F5DF6C3-F73A-4943-ADC7-8722FEE5179B}">
      <dsp:nvSpPr>
        <dsp:cNvPr id="0" name=""/>
        <dsp:cNvSpPr/>
      </dsp:nvSpPr>
      <dsp:spPr>
        <a:xfrm>
          <a:off x="1660739" y="2037221"/>
          <a:ext cx="122454" cy="45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205"/>
              </a:lnTo>
              <a:lnTo>
                <a:pt x="122454" y="4592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12BEE-00DE-40CA-97CD-8CC66FABFF2A}">
      <dsp:nvSpPr>
        <dsp:cNvPr id="0" name=""/>
        <dsp:cNvSpPr/>
      </dsp:nvSpPr>
      <dsp:spPr>
        <a:xfrm>
          <a:off x="1783194" y="2190290"/>
          <a:ext cx="979638" cy="612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470669"/>
              <a:satOff val="-2046"/>
              <a:lumOff val="-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ООО «</a:t>
          </a:r>
          <a:r>
            <a:rPr lang="ru-RU" sz="1200" kern="1200" dirty="0" err="1" smtClean="0"/>
            <a:t>Экосервис</a:t>
          </a:r>
          <a:r>
            <a:rPr lang="ru-RU" sz="1200" kern="1200" dirty="0" smtClean="0"/>
            <a:t>»</a:t>
          </a:r>
          <a:endParaRPr lang="ru-RU" sz="1200" kern="1200" dirty="0"/>
        </a:p>
      </dsp:txBody>
      <dsp:txXfrm>
        <a:off x="1783194" y="2190290"/>
        <a:ext cx="979638" cy="612274"/>
      </dsp:txXfrm>
    </dsp:sp>
    <dsp:sp modelId="{DBFF4835-8342-472A-9D7F-C0D61D4FDA97}">
      <dsp:nvSpPr>
        <dsp:cNvPr id="0" name=""/>
        <dsp:cNvSpPr/>
      </dsp:nvSpPr>
      <dsp:spPr>
        <a:xfrm>
          <a:off x="3068970" y="1424947"/>
          <a:ext cx="1224548" cy="612274"/>
        </a:xfrm>
        <a:prstGeom prst="roundRect">
          <a:avLst>
            <a:gd name="adj" fmla="val 10000"/>
          </a:avLst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Красносулинский</a:t>
          </a:r>
          <a:r>
            <a:rPr lang="ru-RU" sz="1000" kern="1200" dirty="0" smtClean="0"/>
            <a:t> МЭОК</a:t>
          </a:r>
          <a:endParaRPr lang="ru-RU" sz="1000" kern="1200" dirty="0"/>
        </a:p>
      </dsp:txBody>
      <dsp:txXfrm>
        <a:off x="3068970" y="1424947"/>
        <a:ext cx="1224548" cy="612274"/>
      </dsp:txXfrm>
    </dsp:sp>
    <dsp:sp modelId="{A8072F04-9131-48AB-A23B-62FA94F3C597}">
      <dsp:nvSpPr>
        <dsp:cNvPr id="0" name=""/>
        <dsp:cNvSpPr/>
      </dsp:nvSpPr>
      <dsp:spPr>
        <a:xfrm>
          <a:off x="3191424" y="2037221"/>
          <a:ext cx="122454" cy="45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205"/>
              </a:lnTo>
              <a:lnTo>
                <a:pt x="122454" y="4592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D16FC-4954-4F43-85F1-69AC5FD970E6}">
      <dsp:nvSpPr>
        <dsp:cNvPr id="0" name=""/>
        <dsp:cNvSpPr/>
      </dsp:nvSpPr>
      <dsp:spPr>
        <a:xfrm>
          <a:off x="3313879" y="2190290"/>
          <a:ext cx="979638" cy="612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941338"/>
              <a:satOff val="-4091"/>
              <a:lumOff val="-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ООО «</a:t>
          </a:r>
          <a:r>
            <a:rPr lang="ru-RU" sz="1200" kern="1200" dirty="0" err="1" smtClean="0"/>
            <a:t>Экострой</a:t>
          </a:r>
          <a:r>
            <a:rPr lang="ru-RU" sz="1200" kern="1200" dirty="0" smtClean="0"/>
            <a:t>-Дон»</a:t>
          </a:r>
          <a:endParaRPr lang="ru-RU" sz="1200" kern="1200" dirty="0"/>
        </a:p>
      </dsp:txBody>
      <dsp:txXfrm>
        <a:off x="3313879" y="2190290"/>
        <a:ext cx="979638" cy="612274"/>
      </dsp:txXfrm>
    </dsp:sp>
    <dsp:sp modelId="{289034AE-11D7-420D-ACF5-AEF9955944CF}">
      <dsp:nvSpPr>
        <dsp:cNvPr id="0" name=""/>
        <dsp:cNvSpPr/>
      </dsp:nvSpPr>
      <dsp:spPr>
        <a:xfrm>
          <a:off x="4599655" y="1424947"/>
          <a:ext cx="1224548" cy="612274"/>
        </a:xfrm>
        <a:prstGeom prst="roundRect">
          <a:avLst>
            <a:gd name="adj" fmla="val 10000"/>
          </a:avLst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Мясниковский</a:t>
          </a:r>
          <a:r>
            <a:rPr lang="ru-RU" sz="1000" kern="1200" dirty="0" smtClean="0"/>
            <a:t> МЭОК</a:t>
          </a:r>
          <a:endParaRPr lang="ru-RU" sz="1000" kern="1200" dirty="0"/>
        </a:p>
      </dsp:txBody>
      <dsp:txXfrm>
        <a:off x="4599655" y="1424947"/>
        <a:ext cx="1224548" cy="612274"/>
      </dsp:txXfrm>
    </dsp:sp>
    <dsp:sp modelId="{FB56AC62-3A68-42EA-8E8D-B6687C718C06}">
      <dsp:nvSpPr>
        <dsp:cNvPr id="0" name=""/>
        <dsp:cNvSpPr/>
      </dsp:nvSpPr>
      <dsp:spPr>
        <a:xfrm>
          <a:off x="4722110" y="2037221"/>
          <a:ext cx="122454" cy="45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205"/>
              </a:lnTo>
              <a:lnTo>
                <a:pt x="122454" y="4592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45C4D-B293-4C5E-9032-E1902424246D}">
      <dsp:nvSpPr>
        <dsp:cNvPr id="0" name=""/>
        <dsp:cNvSpPr/>
      </dsp:nvSpPr>
      <dsp:spPr>
        <a:xfrm>
          <a:off x="4844565" y="2190290"/>
          <a:ext cx="979638" cy="612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412007"/>
              <a:satOff val="-6137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ООО «ГК Чистый город»</a:t>
          </a:r>
          <a:endParaRPr lang="ru-RU" sz="1200" kern="1200" dirty="0"/>
        </a:p>
      </dsp:txBody>
      <dsp:txXfrm>
        <a:off x="4844565" y="2190290"/>
        <a:ext cx="979638" cy="612274"/>
      </dsp:txXfrm>
    </dsp:sp>
    <dsp:sp modelId="{B53C9740-1B28-4786-BB22-EDAD7D58C85C}">
      <dsp:nvSpPr>
        <dsp:cNvPr id="0" name=""/>
        <dsp:cNvSpPr/>
      </dsp:nvSpPr>
      <dsp:spPr>
        <a:xfrm>
          <a:off x="6130341" y="1424947"/>
          <a:ext cx="1224548" cy="612274"/>
        </a:xfrm>
        <a:prstGeom prst="roundRect">
          <a:avLst>
            <a:gd name="adj" fmla="val 10000"/>
          </a:avLst>
        </a:prstGeom>
        <a:solidFill>
          <a:schemeClr val="accent5">
            <a:hueOff val="-5882677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Неклиновский</a:t>
          </a:r>
          <a:r>
            <a:rPr lang="ru-RU" sz="1000" kern="1200" dirty="0" smtClean="0"/>
            <a:t> МЭОК</a:t>
          </a:r>
          <a:endParaRPr lang="ru-RU" sz="1000" kern="1200" dirty="0"/>
        </a:p>
      </dsp:txBody>
      <dsp:txXfrm>
        <a:off x="6130341" y="1424947"/>
        <a:ext cx="1224548" cy="612274"/>
      </dsp:txXfrm>
    </dsp:sp>
    <dsp:sp modelId="{7FA5CF27-811D-49FE-97A1-5103B932840E}">
      <dsp:nvSpPr>
        <dsp:cNvPr id="0" name=""/>
        <dsp:cNvSpPr/>
      </dsp:nvSpPr>
      <dsp:spPr>
        <a:xfrm>
          <a:off x="6252795" y="2037221"/>
          <a:ext cx="122454" cy="45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205"/>
              </a:lnTo>
              <a:lnTo>
                <a:pt x="122454" y="4592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BE8E9D-3723-42CC-A545-FD7C3D6E6959}">
      <dsp:nvSpPr>
        <dsp:cNvPr id="0" name=""/>
        <dsp:cNvSpPr/>
      </dsp:nvSpPr>
      <dsp:spPr>
        <a:xfrm>
          <a:off x="6375250" y="2190290"/>
          <a:ext cx="979638" cy="612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882677"/>
              <a:satOff val="-8182"/>
              <a:lumOff val="-31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ООО «</a:t>
          </a:r>
          <a:r>
            <a:rPr lang="ru-RU" sz="1200" kern="1200" dirty="0" err="1" smtClean="0"/>
            <a:t>Экотранс</a:t>
          </a:r>
          <a:r>
            <a:rPr lang="ru-RU" sz="1200" kern="1200" dirty="0" smtClean="0"/>
            <a:t>»</a:t>
          </a:r>
          <a:endParaRPr lang="ru-RU" sz="1200" kern="1200" dirty="0"/>
        </a:p>
      </dsp:txBody>
      <dsp:txXfrm>
        <a:off x="6375250" y="2190290"/>
        <a:ext cx="979638" cy="612274"/>
      </dsp:txXfrm>
    </dsp:sp>
    <dsp:sp modelId="{63035CC8-C775-4C2E-803D-DB14A487537D}">
      <dsp:nvSpPr>
        <dsp:cNvPr id="0" name=""/>
        <dsp:cNvSpPr/>
      </dsp:nvSpPr>
      <dsp:spPr>
        <a:xfrm>
          <a:off x="7661026" y="1424947"/>
          <a:ext cx="1224548" cy="612274"/>
        </a:xfrm>
        <a:prstGeom prst="roundRect">
          <a:avLst>
            <a:gd name="adj" fmla="val 10000"/>
          </a:avLst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Сальский</a:t>
          </a:r>
          <a:r>
            <a:rPr lang="ru-RU" sz="1000" kern="1200" dirty="0" smtClean="0"/>
            <a:t>, Морозовский, </a:t>
          </a:r>
          <a:r>
            <a:rPr lang="ru-RU" sz="1000" kern="1200" dirty="0" err="1" smtClean="0"/>
            <a:t>Волгодонской</a:t>
          </a:r>
          <a:r>
            <a:rPr lang="ru-RU" sz="1000" kern="1200" dirty="0" smtClean="0"/>
            <a:t> МЭОК</a:t>
          </a:r>
          <a:endParaRPr lang="ru-RU" sz="1000" kern="1200" dirty="0"/>
        </a:p>
      </dsp:txBody>
      <dsp:txXfrm>
        <a:off x="7661026" y="1424947"/>
        <a:ext cx="1224548" cy="612274"/>
      </dsp:txXfrm>
    </dsp:sp>
    <dsp:sp modelId="{4850000E-730A-4493-A912-646F3D1D2910}">
      <dsp:nvSpPr>
        <dsp:cNvPr id="0" name=""/>
        <dsp:cNvSpPr/>
      </dsp:nvSpPr>
      <dsp:spPr>
        <a:xfrm>
          <a:off x="7783481" y="2037221"/>
          <a:ext cx="122454" cy="45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205"/>
              </a:lnTo>
              <a:lnTo>
                <a:pt x="122454" y="4592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9C2AB3-C1DE-46A8-B22D-D6437531B22F}">
      <dsp:nvSpPr>
        <dsp:cNvPr id="0" name=""/>
        <dsp:cNvSpPr/>
      </dsp:nvSpPr>
      <dsp:spPr>
        <a:xfrm>
          <a:off x="7905936" y="2190290"/>
          <a:ext cx="979638" cy="612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ООО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«Эко Центр»</a:t>
          </a:r>
          <a:endParaRPr lang="ru-RU" sz="1200" kern="1200" dirty="0"/>
        </a:p>
      </dsp:txBody>
      <dsp:txXfrm>
        <a:off x="7905936" y="2190290"/>
        <a:ext cx="979638" cy="612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A54E9E5-BE2B-435B-99BF-E53D5C503CA9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F59D20A-C6EA-459D-B276-D2B0890D7A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7244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pPr>
              <a:defRPr/>
            </a:pPr>
            <a:fld id="{2B7F9F74-97A0-474A-AB43-72199EBE5D5C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pPr>
              <a:defRPr/>
            </a:pPr>
            <a:fld id="{F70A1F17-FDDD-4A0C-8490-A4D77653DC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76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0A1F17-FDDD-4A0C-8490-A4D77653DC7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169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5927"/>
            <a:ext cx="7772400" cy="94654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F2F7D-EA0F-4B05-AF8E-03C70351BB71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6D909-828E-4F78-9C54-9C4801A5D8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90873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BDDC9-158D-4623-882F-902DB2AD13E5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21E42-26C8-4DD5-AD9F-EF47C599D9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9360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77C98-8472-4C76-A909-1FE1AF574CD2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691F2-00F2-4140-9DCC-088A8D9DCB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03968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3C4D7-19DD-47F1-9AB6-98B203BB2CD0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4987-9956-4C8D-A583-F70EF53D9D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50567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7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925B7-72B7-4EAF-A242-2A8D130BB1D0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E884C-8139-4110-9F4A-0C76D75A66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00052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8FFF5-F213-4200-B9E5-206BC60C9FD9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6ECD9-2E4D-455F-BE53-FB51E67FA7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15192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DDE47-3EBA-4393-B778-DD9B34F5DCBE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7D2E8-98B0-4C77-8AE2-A05A436734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58577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8A110-BA1C-4D84-BF48-41F5DE2BA633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8F9C0-C20A-4F73-ACB0-60E065DD64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68479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FA99-A7E8-4A9D-A6F6-81212FC2F8D3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FDEC5-98C2-43F2-8682-604F580786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53061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2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7A57C-9173-43D5-A281-77CA0DA70838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EC6E8-C9EE-4ED8-90DD-F687AB1222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7438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2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5033D-DB63-4068-AD8F-181BD33AE8D2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DB7BD-8794-4A12-BD1C-FA70F06D14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138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8425"/>
            <a:ext cx="7886700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BC87DD-C70A-4362-A55E-B2DEA90E0978}" type="datetimeFigureOut">
              <a:rPr lang="ru-RU"/>
              <a:pPr>
                <a:defRPr/>
              </a:pPr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A0CBCBD-482B-4AF7-9992-FE1BE6AF86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4"/>
          <p:cNvSpPr>
            <a:spLocks noGrp="1"/>
          </p:cNvSpPr>
          <p:nvPr>
            <p:ph type="ctrTitle"/>
          </p:nvPr>
        </p:nvSpPr>
        <p:spPr>
          <a:xfrm>
            <a:off x="3175" y="1544638"/>
            <a:ext cx="9148763" cy="15049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i="1" dirty="0" smtClean="0">
                <a:solidFill>
                  <a:schemeClr val="bg1"/>
                </a:solidFill>
                <a:latin typeface="Candara" pitchFamily="34" charset="0"/>
              </a:rPr>
              <a:t>Развитие отрасли обращения с отходами: региональные операторы – начало деятельности новой системы обращения с ТКО</a:t>
            </a:r>
            <a:endParaRPr lang="ru-RU" altLang="ru-RU" sz="3200" b="1" i="1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22738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52" name="Прямоугольник 1"/>
          <p:cNvSpPr>
            <a:spLocks noChangeArrowheads="1"/>
          </p:cNvSpPr>
          <p:nvPr/>
        </p:nvSpPr>
        <p:spPr bwMode="auto">
          <a:xfrm>
            <a:off x="3197063" y="3932736"/>
            <a:ext cx="57934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Министр жилищно-коммунального хозяйства</a:t>
            </a:r>
            <a:endParaRPr lang="ru-RU" altLang="ru-RU" sz="2000" b="1" dirty="0">
              <a:solidFill>
                <a:schemeClr val="bg1"/>
              </a:solidFill>
              <a:latin typeface="Candara" pitchFamily="34" charset="0"/>
            </a:endParaRP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bg1"/>
                </a:solidFill>
                <a:latin typeface="Candara" pitchFamily="34" charset="0"/>
              </a:rPr>
              <a:t>Ростовской области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Андрей Федорович Майер</a:t>
            </a:r>
            <a:endParaRPr lang="ru-RU" alt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Красносулинский</a:t>
            </a: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Экострой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-Дон»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0926" y="1314867"/>
            <a:ext cx="52422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Разработана проектно-сметная документация на строительство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объекта.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Проект получил положительное заключение государственной экологической экспертизы.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связи получением замечаний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Главгосэкспертизы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в настоящее время ведется работа по корректировке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проекта.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Начало строительства планируется в I полугодии 2019 года.</a:t>
            </a:r>
          </a:p>
        </p:txBody>
      </p:sp>
    </p:spTree>
    <p:extLst>
      <p:ext uri="{BB962C8B-B14F-4D97-AF65-F5344CB8AC3E}">
        <p14:creationId xmlns="" xmlns:p14="http://schemas.microsoft.com/office/powerpoint/2010/main" val="1653944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Новочеркасский</a:t>
            </a: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Экоград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Н»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03620" y="1314867"/>
            <a:ext cx="578955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Разработана проектно-сметная документация на строительство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объекта в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Новоалександровском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с.п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Азовского района. Проект получил положительное заключение государственной экологической экспертизы, утвержденной приказом Департамента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Росприроднадзора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по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ЮФО.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связи с выявленными обстоятельствами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была проведена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корректировка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проекта, планируется проведение публичных слушаний.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7573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Миллеровский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Экосервис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44251" y="1314867"/>
            <a:ext cx="52489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настоящее время инвестором, совместно с проектировщиком, проводится работа по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перепривязке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имеющегося аналогичного проекта по строительству комплекса в Новоалександровском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с.п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Азовского района на земельный участок в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Мальчевском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с.п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Миллеровского района.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После завершения данных работ проект будет направлен для получения государственных экспертиз.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Начало строительства планируется в 1 квартале 2019 года.</a:t>
            </a:r>
          </a:p>
        </p:txBody>
      </p:sp>
    </p:spTree>
    <p:extLst>
      <p:ext uri="{BB962C8B-B14F-4D97-AF65-F5344CB8AC3E}">
        <p14:creationId xmlns="" xmlns:p14="http://schemas.microsoft.com/office/powerpoint/2010/main" val="2221372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Часто задаваемые вопросы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0062" y="1134657"/>
            <a:ext cx="5983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1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Что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делать юридическому лицу, у которого заключен договор на вывоз отходов с другой компанией?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4899" y="2494982"/>
            <a:ext cx="7788275" cy="1477328"/>
          </a:xfrm>
          <a:prstGeom prst="rect">
            <a:avLst/>
          </a:prstGeom>
          <a:ln w="19050">
            <a:noFill/>
            <a:prstDash val="lgDashDotDot"/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Ответ:</a:t>
            </a: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Договоры, заключенные с иными лицами на сбор и вывоз ТКО, действуют до заключения договора с региональным оператором по обращению с ТКО. Договоры заключенные после начала деятельности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регоператора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с иными лицами – недействительны.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1447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Часто задаваемые вопросы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24345" y="1134657"/>
            <a:ext cx="51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2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Если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не заключен договор с региональным оператором, должны ли платить за мусор?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4900" y="1894281"/>
            <a:ext cx="7788275" cy="3139321"/>
          </a:xfrm>
          <a:prstGeom prst="rect">
            <a:avLst/>
          </a:prstGeom>
          <a:ln w="19050">
            <a:noFill/>
            <a:prstDash val="lgDashDotDot"/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Услугу по обращению с ТКО обязаны оплачивать все. Основанием для оплаты служит подписанный с Региональным оператором договор или квитанция на оплату в случае, если договор заключается посредством публичной оферты.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Регоператор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имеет право обратиться в суд с требованием о понуждении жителя к заключению договора. При этом задолженность по договору будет формироваться с момента начала оказания услуги.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настоящее время в Правительстве РФ рассматривается вопрос о внесении изменений в кодекс административных правонарушений  РФ о наказании за отсутствие вышеуказанных договор.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0027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Часто задаваемые вопросы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7086" y="1134657"/>
            <a:ext cx="56760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3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На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селе большой объем образования отходов от животноводства, растениеводства, строительных отходов. Будет ли региональный оператор организовывать обращение с данными видами отходов?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4900" y="3341848"/>
            <a:ext cx="7788275" cy="1477328"/>
          </a:xfrm>
          <a:prstGeom prst="rect">
            <a:avLst/>
          </a:prstGeom>
          <a:ln w="19050">
            <a:noFill/>
            <a:prstDash val="lgDashDotDot"/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Законодательством не запрещено региональному оператору по обращению с ТКО заниматься обращением с другими отходами. Стоимость услуги определяется соглашением сторон отдельного договора, который может быть заключен с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регоператорами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402873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Часто задаваемые вопросы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6946" y="1134657"/>
            <a:ext cx="5796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4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Какие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отходы относятся к твердым коммунальным?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4900" y="2667728"/>
            <a:ext cx="7788275" cy="923330"/>
          </a:xfrm>
          <a:prstGeom prst="rect">
            <a:avLst/>
          </a:prstGeom>
          <a:ln w="19050">
            <a:noFill/>
            <a:prstDash val="lgDashDotDot"/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Понятие ТКО приведено в федеральном законодательстве от отходах в классификационном каталоге. </a:t>
            </a:r>
          </a:p>
        </p:txBody>
      </p:sp>
    </p:spTree>
    <p:extLst>
      <p:ext uri="{BB962C8B-B14F-4D97-AF65-F5344CB8AC3E}">
        <p14:creationId xmlns="" xmlns:p14="http://schemas.microsoft.com/office/powerpoint/2010/main" val="33203031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Часто задаваемые вопросы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6946" y="1134657"/>
            <a:ext cx="5796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5. Нужно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ли проводить собрание в МКД и принимать решение для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того,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чтобы договоры на коммунальную услугу по вывозу мусора заключали с каждым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жителем?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4900" y="2667728"/>
            <a:ext cx="7788275" cy="1200329"/>
          </a:xfrm>
          <a:prstGeom prst="rect">
            <a:avLst/>
          </a:prstGeom>
          <a:ln w="19050">
            <a:noFill/>
            <a:prstDash val="lgDashDotDot"/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Если собственники квартир в МКД хотят заключить прямые договоры с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Регоператором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они должны провести общее собрание собственников и проголосовать за это решение.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97797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Часто задаваемые вопросы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09828" y="1134657"/>
            <a:ext cx="618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6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 Кто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должен убирать мусор от контейнерной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площадки?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4900" y="2667728"/>
            <a:ext cx="7788275" cy="1477328"/>
          </a:xfrm>
          <a:prstGeom prst="rect">
            <a:avLst/>
          </a:prstGeom>
          <a:ln w="19050">
            <a:noFill/>
            <a:prstDash val="lgDashDotDot"/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соответствии с 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законодательством 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бремя содержания контейнерных площадок несут в МКД собственники 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площадок, 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иных 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случаях – органы 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местного самоуправления.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Региональный оператор – с 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момента погрузки.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4332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4"/>
          <p:cNvSpPr>
            <a:spLocks noGrp="1"/>
          </p:cNvSpPr>
          <p:nvPr>
            <p:ph type="ctrTitle"/>
          </p:nvPr>
        </p:nvSpPr>
        <p:spPr>
          <a:xfrm>
            <a:off x="3175" y="1544638"/>
            <a:ext cx="9148763" cy="15049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i="1" dirty="0" smtClean="0">
                <a:solidFill>
                  <a:schemeClr val="bg1"/>
                </a:solidFill>
                <a:latin typeface="Candara" pitchFamily="34" charset="0"/>
              </a:rPr>
              <a:t>Развитие отрасли обращения с отходами: региональные операторы – начало деятельности новой системы обращения с ТКО</a:t>
            </a:r>
            <a:endParaRPr lang="ru-RU" altLang="ru-RU" sz="3200" b="1" i="1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22738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52" name="Прямоугольник 1"/>
          <p:cNvSpPr>
            <a:spLocks noChangeArrowheads="1"/>
          </p:cNvSpPr>
          <p:nvPr/>
        </p:nvSpPr>
        <p:spPr bwMode="auto">
          <a:xfrm>
            <a:off x="3197063" y="3932736"/>
            <a:ext cx="57934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Министр жилищно-коммунального хозяйства</a:t>
            </a:r>
            <a:endParaRPr lang="ru-RU" altLang="ru-RU" sz="2000" b="1" dirty="0">
              <a:solidFill>
                <a:schemeClr val="bg1"/>
              </a:solidFill>
              <a:latin typeface="Candara" pitchFamily="34" charset="0"/>
            </a:endParaRP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bg1"/>
                </a:solidFill>
                <a:latin typeface="Candara" pitchFamily="34" charset="0"/>
              </a:rPr>
              <a:t>Ростовской области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bg1"/>
                </a:solidFill>
                <a:latin typeface="Candara" pitchFamily="34" charset="0"/>
              </a:rPr>
              <a:t>Андрей Федорович Майер</a:t>
            </a:r>
            <a:endParaRPr lang="ru-RU" alt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41739957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Создание системы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1015999" y="1217294"/>
            <a:ext cx="787717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 средствам конкурсных процедур в зоне деятельности 8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МЭОКов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определены региональные операторы, с которым заключены соглашения об организации деятельности по обращению с ТКО;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утвержден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Порядок накопления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(в том числе их раздельного накопления) на территории Ростовской области;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утверждены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Правила осуществления деятельности региональных операторов по обращению с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ТКО на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территории Ростовской области;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утверждены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нормативы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накопления ТКО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 территории Ростовской области.</a:t>
            </a:r>
            <a:endParaRPr lang="ru-RU" alt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3894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Создание системы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="" xmlns:p14="http://schemas.microsoft.com/office/powerpoint/2010/main" val="2635326055"/>
              </p:ext>
            </p:extLst>
          </p:nvPr>
        </p:nvGraphicFramePr>
        <p:xfrm>
          <a:off x="86763" y="915988"/>
          <a:ext cx="8893174" cy="4227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="" xmlns:p14="http://schemas.microsoft.com/office/powerpoint/2010/main" val="30899075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04900" y="273010"/>
            <a:ext cx="7788275" cy="6480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0160" y="372253"/>
            <a:ext cx="7613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Candara" panose="020E0502030303020204" pitchFamily="34" charset="0"/>
              </a:rPr>
              <a:t>Зоны размещения </a:t>
            </a:r>
            <a:r>
              <a:rPr 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МЭОК</a:t>
            </a:r>
            <a:endParaRPr 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Объект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82" y="1224046"/>
            <a:ext cx="4664364" cy="37907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 bwMode="auto">
          <a:xfrm>
            <a:off x="2585269" y="1962876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8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143966" y="2499616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734663" y="3693748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314109" y="2974025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1029361" y="3353617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2746230" y="4140480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895244" y="3739604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1501152" y="3460265"/>
            <a:ext cx="373062" cy="4616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</a:t>
            </a:r>
          </a:p>
        </p:txBody>
      </p:sp>
      <p:sp>
        <p:nvSpPr>
          <p:cNvPr id="16" name="Двойные круглые скобки 15"/>
          <p:cNvSpPr/>
          <p:nvPr/>
        </p:nvSpPr>
        <p:spPr>
          <a:xfrm>
            <a:off x="5342667" y="1308193"/>
            <a:ext cx="3635896" cy="3246407"/>
          </a:xfrm>
          <a:prstGeom prst="bracketPair">
            <a:avLst>
              <a:gd name="adj" fmla="val 21205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just"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Новочеркасский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2 - Мясниковский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Неклиновский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4 - Красносулинский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Сальский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6 -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Волгодонской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7 - Морозовский</a:t>
            </a:r>
          </a:p>
          <a:p>
            <a:pPr algn="just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8 - Миллеровский</a:t>
            </a:r>
          </a:p>
        </p:txBody>
      </p:sp>
    </p:spTree>
    <p:extLst>
      <p:ext uri="{BB962C8B-B14F-4D97-AF65-F5344CB8AC3E}">
        <p14:creationId xmlns="" xmlns:p14="http://schemas.microsoft.com/office/powerpoint/2010/main" val="271196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Волгодонской</a:t>
            </a: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Экоцентр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737" y="1314867"/>
            <a:ext cx="56894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его состав войдут: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 сортировочные линии с оптическими датчиками;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 сепараторы (роторные, магнитные);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 площадка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биокомпостирования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для обработки органических отходов;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 полигон для размещения отходов, состоящий из 3 карт (1 под захоронение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неутильной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части ТКО; 2-3 карты для захоронения промышленных отходов).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 площадка для переработки крупногабаритных отходов - путем их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шредирования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;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 комплекс по переработке полимерных отходов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</a:t>
            </a:r>
          </a:p>
          <a:p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 объекте работают 23 единицы техники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Сальский</a:t>
            </a: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Экоцентр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737" y="1314867"/>
            <a:ext cx="56894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Принято решение о привязке разработанного проекта по строительству в Волгодонском МЭОК, который прошел государственную и экологическую экспертизы к земельному участку, определенному под строительство Сальского МЭОК.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Это позволит оптимизировать сроки строительства.</a:t>
            </a:r>
          </a:p>
        </p:txBody>
      </p:sp>
    </p:spTree>
    <p:extLst>
      <p:ext uri="{BB962C8B-B14F-4D97-AF65-F5344CB8AC3E}">
        <p14:creationId xmlns="" xmlns:p14="http://schemas.microsoft.com/office/powerpoint/2010/main" val="484460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Мясниковский</a:t>
            </a: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«ГК Чистый город»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17203" y="1314867"/>
            <a:ext cx="55759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Сегодня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1 из планируемых к использованию земельных участков (15,7 Га) передан  в аренду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регоператору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2 участок в стадии начала конкурсных процедур. Также передан в аренду земельный участок для размещения площадки временного накопление (4,9 Га). В ноябре планируется начало эксплуатации площадки. 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Планируемый срок начала строительства комплекса  1 квартал 2019 года.</a:t>
            </a:r>
          </a:p>
        </p:txBody>
      </p:sp>
    </p:spTree>
    <p:extLst>
      <p:ext uri="{BB962C8B-B14F-4D97-AF65-F5344CB8AC3E}">
        <p14:creationId xmlns="" xmlns:p14="http://schemas.microsoft.com/office/powerpoint/2010/main" val="315307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Морозовский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Экоцентр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737" y="1314867"/>
            <a:ext cx="568943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Решено организовать на территории МЭОК станции перегрузки,  использовав существующий, включенный в ГРОРО полигон, установив на нем мусоросортировочный комплекс, площадку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биокомпостирования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и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брекитирования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неутильной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части отходов.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Параллельно оформляется земельный участок под размещение карт полигона.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результате снизятся затраты на создание необходимой инфраструктуры 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будет оптимизирован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процесс обращения с ТКО.</a:t>
            </a:r>
          </a:p>
        </p:txBody>
      </p:sp>
    </p:spTree>
    <p:extLst>
      <p:ext uri="{BB962C8B-B14F-4D97-AF65-F5344CB8AC3E}">
        <p14:creationId xmlns="" xmlns:p14="http://schemas.microsoft.com/office/powerpoint/2010/main" val="29041587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63" y="160338"/>
            <a:ext cx="909637" cy="8524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00" y="257175"/>
            <a:ext cx="7788275" cy="6588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sz="2400" b="1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Неклиновский</a:t>
            </a:r>
            <a:r>
              <a:rPr lang="ru-RU" altLang="ru-RU" sz="2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МЭОК</a:t>
            </a:r>
            <a:endParaRPr lang="ru-RU" altLang="ru-RU" sz="2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460537" y="1314867"/>
            <a:ext cx="2316035" cy="1588519"/>
          </a:xfrm>
          <a:prstGeom prst="snip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 – ООО «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Экотранс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»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70248" y="1314867"/>
            <a:ext cx="58229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Инвестором приобретён земельный участок под размещение мусороперерабатывающих комплексов. Проведены публичные слушания. В июне завершены мероприятия по переводу категории земельного участка  в земли промышленности. Параллельно ведётся разработка проекта и инженерные изыскания с завершением в 4 квартале 2018.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Строительно-монтажные работы  - 2019 год.</a:t>
            </a:r>
          </a:p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При этом проводятся работы по организации площадки для перегрузки ТКО, и дальнейшей транспортировке на санкционированный полигон, до ввода в эксплуатацию вновь построенного комплекса.</a:t>
            </a:r>
          </a:p>
        </p:txBody>
      </p:sp>
    </p:spTree>
    <p:extLst>
      <p:ext uri="{BB962C8B-B14F-4D97-AF65-F5344CB8AC3E}">
        <p14:creationId xmlns="" xmlns:p14="http://schemas.microsoft.com/office/powerpoint/2010/main" val="547354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5799</TotalTime>
  <Words>978</Words>
  <Application>Microsoft Office PowerPoint</Application>
  <PresentationFormat>Экран (16:9)</PresentationFormat>
  <Paragraphs>113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Развитие отрасли обращения с отходами: региональные операторы – начало деятельности новой системы обращения с ТКО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Развитие отрасли обращения с отходами: региональные операторы – начало деятельности новой системы обращения с ТКО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Виктория В. Ольховская</cp:lastModifiedBy>
  <cp:revision>430</cp:revision>
  <cp:lastPrinted>2017-08-04T13:39:47Z</cp:lastPrinted>
  <dcterms:created xsi:type="dcterms:W3CDTF">2015-02-16T07:43:27Z</dcterms:created>
  <dcterms:modified xsi:type="dcterms:W3CDTF">2018-10-03T10:48:44Z</dcterms:modified>
</cp:coreProperties>
</file>