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45" r:id="rId2"/>
    <p:sldId id="396" r:id="rId3"/>
    <p:sldId id="394" r:id="rId4"/>
    <p:sldId id="358" r:id="rId5"/>
    <p:sldId id="388" r:id="rId6"/>
    <p:sldId id="389" r:id="rId7"/>
    <p:sldId id="390" r:id="rId8"/>
    <p:sldId id="391" r:id="rId9"/>
    <p:sldId id="392" r:id="rId10"/>
    <p:sldId id="393" r:id="rId11"/>
    <p:sldId id="395" r:id="rId12"/>
  </p:sldIdLst>
  <p:sldSz cx="9144000" cy="6858000" type="screen4x3"/>
  <p:notesSz cx="6797675" cy="98726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5EB"/>
    <a:srgbClr val="C6FC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2" autoAdjust="0"/>
    <p:restoredTop sz="94705" autoAdjust="0"/>
  </p:normalViewPr>
  <p:slideViewPr>
    <p:cSldViewPr snapToGrid="0">
      <p:cViewPr>
        <p:scale>
          <a:sx n="100" d="100"/>
          <a:sy n="100" d="100"/>
        </p:scale>
        <p:origin x="-193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1D0850-B9A5-4B4E-BB3B-649496BC4FC8}" type="doc">
      <dgm:prSet loTypeId="urn:microsoft.com/office/officeart/2005/8/layout/hierarchy3" loCatId="hierarchy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8BA7368A-F6BC-46A6-9637-6971785A6066}">
      <dgm:prSet phldrT="[Текст]"/>
      <dgm:spPr/>
      <dgm:t>
        <a:bodyPr/>
        <a:lstStyle/>
        <a:p>
          <a:r>
            <a:rPr lang="ru-RU" dirty="0" smtClean="0"/>
            <a:t>Постановление Правительства РФ от 25.07.2018 № 867</a:t>
          </a:r>
          <a:endParaRPr lang="ru-RU" dirty="0"/>
        </a:p>
      </dgm:t>
    </dgm:pt>
    <dgm:pt modelId="{B4165FE8-FBB3-44BB-BC8E-9BFFA1401D6F}" type="parTrans" cxnId="{EABB65B9-988D-4F0E-9AAA-01B3CEB50543}">
      <dgm:prSet/>
      <dgm:spPr/>
      <dgm:t>
        <a:bodyPr/>
        <a:lstStyle/>
        <a:p>
          <a:endParaRPr lang="ru-RU"/>
        </a:p>
      </dgm:t>
    </dgm:pt>
    <dgm:pt modelId="{95785A1D-37E2-48FB-8AAD-8F071E11678C}" type="sibTrans" cxnId="{EABB65B9-988D-4F0E-9AAA-01B3CEB50543}">
      <dgm:prSet/>
      <dgm:spPr/>
      <dgm:t>
        <a:bodyPr/>
        <a:lstStyle/>
        <a:p>
          <a:endParaRPr lang="ru-RU"/>
        </a:p>
      </dgm:t>
    </dgm:pt>
    <dgm:pt modelId="{835A44B0-E7AA-44A9-AF13-995E3D72E3A9}">
      <dgm:prSet phldrT="[Текст]"/>
      <dgm:spPr/>
      <dgm:t>
        <a:bodyPr/>
        <a:lstStyle/>
        <a:p>
          <a:r>
            <a:rPr lang="ru-RU" dirty="0" smtClean="0"/>
            <a:t>Изменение подхода к ценообразованию в сфере обращения с ТКО</a:t>
          </a:r>
          <a:endParaRPr lang="ru-RU" dirty="0"/>
        </a:p>
      </dgm:t>
    </dgm:pt>
    <dgm:pt modelId="{0BC3F157-0A64-48D9-B07A-73DFBD472C52}" type="parTrans" cxnId="{D640BB10-C20A-4B95-8F6B-B47C71CBD8A0}">
      <dgm:prSet/>
      <dgm:spPr/>
      <dgm:t>
        <a:bodyPr/>
        <a:lstStyle/>
        <a:p>
          <a:endParaRPr lang="ru-RU"/>
        </a:p>
      </dgm:t>
    </dgm:pt>
    <dgm:pt modelId="{8BFC58C8-3BDA-409B-9B56-5A7C603DA46A}" type="sibTrans" cxnId="{D640BB10-C20A-4B95-8F6B-B47C71CBD8A0}">
      <dgm:prSet/>
      <dgm:spPr/>
      <dgm:t>
        <a:bodyPr/>
        <a:lstStyle/>
        <a:p>
          <a:endParaRPr lang="ru-RU"/>
        </a:p>
      </dgm:t>
    </dgm:pt>
    <dgm:pt modelId="{2ACD7F14-558F-41C4-B223-D4DF2D5DB9A7}">
      <dgm:prSet phldrT="[Текст]"/>
      <dgm:spPr/>
      <dgm:t>
        <a:bodyPr/>
        <a:lstStyle/>
        <a:p>
          <a:r>
            <a:rPr lang="ru-RU" dirty="0" smtClean="0"/>
            <a:t>Постановление Правительства РФ от 15.09.2018 № 1094</a:t>
          </a:r>
          <a:endParaRPr lang="ru-RU" dirty="0"/>
        </a:p>
      </dgm:t>
    </dgm:pt>
    <dgm:pt modelId="{D4178C87-F362-4C63-B74D-F178ABD05BE6}" type="parTrans" cxnId="{3740776D-8CDF-403A-81E1-199FE44F533A}">
      <dgm:prSet/>
      <dgm:spPr/>
      <dgm:t>
        <a:bodyPr/>
        <a:lstStyle/>
        <a:p>
          <a:endParaRPr lang="ru-RU"/>
        </a:p>
      </dgm:t>
    </dgm:pt>
    <dgm:pt modelId="{248F46B8-8CA7-4551-B9B3-F6322FFCB6B7}" type="sibTrans" cxnId="{3740776D-8CDF-403A-81E1-199FE44F533A}">
      <dgm:prSet/>
      <dgm:spPr/>
      <dgm:t>
        <a:bodyPr/>
        <a:lstStyle/>
        <a:p>
          <a:endParaRPr lang="ru-RU"/>
        </a:p>
      </dgm:t>
    </dgm:pt>
    <dgm:pt modelId="{AFE4E4F9-4CA7-44FF-91C1-E20358EDAEA0}">
      <dgm:prSet phldrT="[Текст]"/>
      <dgm:spPr/>
      <dgm:t>
        <a:bodyPr/>
        <a:lstStyle/>
        <a:p>
          <a:r>
            <a:rPr lang="ru-RU" dirty="0" smtClean="0"/>
            <a:t>Совершенствование порядка заключения договора с </a:t>
          </a:r>
          <a:r>
            <a:rPr lang="ru-RU" dirty="0" err="1" smtClean="0"/>
            <a:t>регоператорами</a:t>
          </a:r>
          <a:r>
            <a:rPr lang="ru-RU" dirty="0" smtClean="0"/>
            <a:t> на оказание услуг по обращению с ТКО </a:t>
          </a:r>
          <a:endParaRPr lang="ru-RU" dirty="0"/>
        </a:p>
      </dgm:t>
    </dgm:pt>
    <dgm:pt modelId="{465A43B2-CD31-4F6F-9E91-6743EA17A3C2}" type="parTrans" cxnId="{00A8D9B3-DE53-4850-B24D-43A028A63EC2}">
      <dgm:prSet/>
      <dgm:spPr/>
      <dgm:t>
        <a:bodyPr/>
        <a:lstStyle/>
        <a:p>
          <a:endParaRPr lang="ru-RU"/>
        </a:p>
      </dgm:t>
    </dgm:pt>
    <dgm:pt modelId="{E7F64A5C-A53E-4C2A-B75A-DEC6BFCE659A}" type="sibTrans" cxnId="{00A8D9B3-DE53-4850-B24D-43A028A63EC2}">
      <dgm:prSet/>
      <dgm:spPr/>
      <dgm:t>
        <a:bodyPr/>
        <a:lstStyle/>
        <a:p>
          <a:endParaRPr lang="ru-RU"/>
        </a:p>
      </dgm:t>
    </dgm:pt>
    <dgm:pt modelId="{8939B5F9-2B1C-4719-A825-C10ECF0114D5}" type="pres">
      <dgm:prSet presAssocID="{141D0850-B9A5-4B4E-BB3B-649496BC4FC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155648-9D21-43FF-A7D8-4513705C18FB}" type="pres">
      <dgm:prSet presAssocID="{8BA7368A-F6BC-46A6-9637-6971785A6066}" presName="root" presStyleCnt="0"/>
      <dgm:spPr/>
    </dgm:pt>
    <dgm:pt modelId="{7FEE22D4-6DD6-4F24-8569-CEF3AEF56757}" type="pres">
      <dgm:prSet presAssocID="{8BA7368A-F6BC-46A6-9637-6971785A6066}" presName="rootComposite" presStyleCnt="0"/>
      <dgm:spPr/>
    </dgm:pt>
    <dgm:pt modelId="{400C4F41-1400-4BBB-9B24-AEF470E755B9}" type="pres">
      <dgm:prSet presAssocID="{8BA7368A-F6BC-46A6-9637-6971785A6066}" presName="rootText" presStyleLbl="node1" presStyleIdx="0" presStyleCnt="2"/>
      <dgm:spPr/>
      <dgm:t>
        <a:bodyPr/>
        <a:lstStyle/>
        <a:p>
          <a:endParaRPr lang="ru-RU"/>
        </a:p>
      </dgm:t>
    </dgm:pt>
    <dgm:pt modelId="{A6FB8B93-BE5E-40E9-A90C-46AAE9424127}" type="pres">
      <dgm:prSet presAssocID="{8BA7368A-F6BC-46A6-9637-6971785A6066}" presName="rootConnector" presStyleLbl="node1" presStyleIdx="0" presStyleCnt="2"/>
      <dgm:spPr/>
      <dgm:t>
        <a:bodyPr/>
        <a:lstStyle/>
        <a:p>
          <a:endParaRPr lang="ru-RU"/>
        </a:p>
      </dgm:t>
    </dgm:pt>
    <dgm:pt modelId="{68F3BA0A-FE6B-4CE7-9688-0868B642E603}" type="pres">
      <dgm:prSet presAssocID="{8BA7368A-F6BC-46A6-9637-6971785A6066}" presName="childShape" presStyleCnt="0"/>
      <dgm:spPr/>
    </dgm:pt>
    <dgm:pt modelId="{184BF471-75BB-4D0B-B23E-B5847401979E}" type="pres">
      <dgm:prSet presAssocID="{0BC3F157-0A64-48D9-B07A-73DFBD472C52}" presName="Name13" presStyleLbl="parChTrans1D2" presStyleIdx="0" presStyleCnt="2"/>
      <dgm:spPr/>
      <dgm:t>
        <a:bodyPr/>
        <a:lstStyle/>
        <a:p>
          <a:endParaRPr lang="ru-RU"/>
        </a:p>
      </dgm:t>
    </dgm:pt>
    <dgm:pt modelId="{3B24F33B-1607-4B76-A33C-98C3EDC4FEEF}" type="pres">
      <dgm:prSet presAssocID="{835A44B0-E7AA-44A9-AF13-995E3D72E3A9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463AA-EE47-4C6F-9400-20EAB3ADC558}" type="pres">
      <dgm:prSet presAssocID="{2ACD7F14-558F-41C4-B223-D4DF2D5DB9A7}" presName="root" presStyleCnt="0"/>
      <dgm:spPr/>
    </dgm:pt>
    <dgm:pt modelId="{355F6264-8F2A-4748-904B-04C904E55166}" type="pres">
      <dgm:prSet presAssocID="{2ACD7F14-558F-41C4-B223-D4DF2D5DB9A7}" presName="rootComposite" presStyleCnt="0"/>
      <dgm:spPr/>
    </dgm:pt>
    <dgm:pt modelId="{420A64D2-53E6-4466-9EEE-BFDE65C43606}" type="pres">
      <dgm:prSet presAssocID="{2ACD7F14-558F-41C4-B223-D4DF2D5DB9A7}" presName="rootText" presStyleLbl="node1" presStyleIdx="1" presStyleCnt="2"/>
      <dgm:spPr/>
      <dgm:t>
        <a:bodyPr/>
        <a:lstStyle/>
        <a:p>
          <a:endParaRPr lang="ru-RU"/>
        </a:p>
      </dgm:t>
    </dgm:pt>
    <dgm:pt modelId="{4E53BFAD-D852-4297-AA49-277609316A68}" type="pres">
      <dgm:prSet presAssocID="{2ACD7F14-558F-41C4-B223-D4DF2D5DB9A7}" presName="rootConnector" presStyleLbl="node1" presStyleIdx="1" presStyleCnt="2"/>
      <dgm:spPr/>
      <dgm:t>
        <a:bodyPr/>
        <a:lstStyle/>
        <a:p>
          <a:endParaRPr lang="ru-RU"/>
        </a:p>
      </dgm:t>
    </dgm:pt>
    <dgm:pt modelId="{5EF9F018-E17F-4643-92B2-C1856C9D1B65}" type="pres">
      <dgm:prSet presAssocID="{2ACD7F14-558F-41C4-B223-D4DF2D5DB9A7}" presName="childShape" presStyleCnt="0"/>
      <dgm:spPr/>
    </dgm:pt>
    <dgm:pt modelId="{246B4EC2-A0D2-473A-A780-7EF5A0496476}" type="pres">
      <dgm:prSet presAssocID="{465A43B2-CD31-4F6F-9E91-6743EA17A3C2}" presName="Name13" presStyleLbl="parChTrans1D2" presStyleIdx="1" presStyleCnt="2"/>
      <dgm:spPr/>
      <dgm:t>
        <a:bodyPr/>
        <a:lstStyle/>
        <a:p>
          <a:endParaRPr lang="ru-RU"/>
        </a:p>
      </dgm:t>
    </dgm:pt>
    <dgm:pt modelId="{A3CDDCF9-854D-41A7-9C38-28CE7F88614E}" type="pres">
      <dgm:prSet presAssocID="{AFE4E4F9-4CA7-44FF-91C1-E20358EDAEA0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BCAF00-7889-4A5B-96DE-FEA0CC006834}" type="presOf" srcId="{2ACD7F14-558F-41C4-B223-D4DF2D5DB9A7}" destId="{420A64D2-53E6-4466-9EEE-BFDE65C43606}" srcOrd="0" destOrd="0" presId="urn:microsoft.com/office/officeart/2005/8/layout/hierarchy3"/>
    <dgm:cxn modelId="{68165267-18D6-440E-8049-7451B29F7009}" type="presOf" srcId="{0BC3F157-0A64-48D9-B07A-73DFBD472C52}" destId="{184BF471-75BB-4D0B-B23E-B5847401979E}" srcOrd="0" destOrd="0" presId="urn:microsoft.com/office/officeart/2005/8/layout/hierarchy3"/>
    <dgm:cxn modelId="{3740776D-8CDF-403A-81E1-199FE44F533A}" srcId="{141D0850-B9A5-4B4E-BB3B-649496BC4FC8}" destId="{2ACD7F14-558F-41C4-B223-D4DF2D5DB9A7}" srcOrd="1" destOrd="0" parTransId="{D4178C87-F362-4C63-B74D-F178ABD05BE6}" sibTransId="{248F46B8-8CA7-4551-B9B3-F6322FFCB6B7}"/>
    <dgm:cxn modelId="{15EA65F6-74C8-4912-B01B-C189EE675633}" type="presOf" srcId="{8BA7368A-F6BC-46A6-9637-6971785A6066}" destId="{400C4F41-1400-4BBB-9B24-AEF470E755B9}" srcOrd="0" destOrd="0" presId="urn:microsoft.com/office/officeart/2005/8/layout/hierarchy3"/>
    <dgm:cxn modelId="{00A8D9B3-DE53-4850-B24D-43A028A63EC2}" srcId="{2ACD7F14-558F-41C4-B223-D4DF2D5DB9A7}" destId="{AFE4E4F9-4CA7-44FF-91C1-E20358EDAEA0}" srcOrd="0" destOrd="0" parTransId="{465A43B2-CD31-4F6F-9E91-6743EA17A3C2}" sibTransId="{E7F64A5C-A53E-4C2A-B75A-DEC6BFCE659A}"/>
    <dgm:cxn modelId="{90721128-11E3-4A04-A700-838510792A37}" type="presOf" srcId="{141D0850-B9A5-4B4E-BB3B-649496BC4FC8}" destId="{8939B5F9-2B1C-4719-A825-C10ECF0114D5}" srcOrd="0" destOrd="0" presId="urn:microsoft.com/office/officeart/2005/8/layout/hierarchy3"/>
    <dgm:cxn modelId="{3DD218F3-A9D7-4731-B420-73A5E02A2FBE}" type="presOf" srcId="{AFE4E4F9-4CA7-44FF-91C1-E20358EDAEA0}" destId="{A3CDDCF9-854D-41A7-9C38-28CE7F88614E}" srcOrd="0" destOrd="0" presId="urn:microsoft.com/office/officeart/2005/8/layout/hierarchy3"/>
    <dgm:cxn modelId="{61C6ADB6-3805-4960-B136-7D82AD93F306}" type="presOf" srcId="{8BA7368A-F6BC-46A6-9637-6971785A6066}" destId="{A6FB8B93-BE5E-40E9-A90C-46AAE9424127}" srcOrd="1" destOrd="0" presId="urn:microsoft.com/office/officeart/2005/8/layout/hierarchy3"/>
    <dgm:cxn modelId="{CCE8B05D-6583-4DD7-A962-26D0B5956CAC}" type="presOf" srcId="{2ACD7F14-558F-41C4-B223-D4DF2D5DB9A7}" destId="{4E53BFAD-D852-4297-AA49-277609316A68}" srcOrd="1" destOrd="0" presId="urn:microsoft.com/office/officeart/2005/8/layout/hierarchy3"/>
    <dgm:cxn modelId="{EABB65B9-988D-4F0E-9AAA-01B3CEB50543}" srcId="{141D0850-B9A5-4B4E-BB3B-649496BC4FC8}" destId="{8BA7368A-F6BC-46A6-9637-6971785A6066}" srcOrd="0" destOrd="0" parTransId="{B4165FE8-FBB3-44BB-BC8E-9BFFA1401D6F}" sibTransId="{95785A1D-37E2-48FB-8AAD-8F071E11678C}"/>
    <dgm:cxn modelId="{677DCA93-7F83-4C1D-8734-826DD635ABDD}" type="presOf" srcId="{835A44B0-E7AA-44A9-AF13-995E3D72E3A9}" destId="{3B24F33B-1607-4B76-A33C-98C3EDC4FEEF}" srcOrd="0" destOrd="0" presId="urn:microsoft.com/office/officeart/2005/8/layout/hierarchy3"/>
    <dgm:cxn modelId="{4EBDD2EF-7E0B-4474-B7EE-D1D780455372}" type="presOf" srcId="{465A43B2-CD31-4F6F-9E91-6743EA17A3C2}" destId="{246B4EC2-A0D2-473A-A780-7EF5A0496476}" srcOrd="0" destOrd="0" presId="urn:microsoft.com/office/officeart/2005/8/layout/hierarchy3"/>
    <dgm:cxn modelId="{D640BB10-C20A-4B95-8F6B-B47C71CBD8A0}" srcId="{8BA7368A-F6BC-46A6-9637-6971785A6066}" destId="{835A44B0-E7AA-44A9-AF13-995E3D72E3A9}" srcOrd="0" destOrd="0" parTransId="{0BC3F157-0A64-48D9-B07A-73DFBD472C52}" sibTransId="{8BFC58C8-3BDA-409B-9B56-5A7C603DA46A}"/>
    <dgm:cxn modelId="{4A2C3720-8451-463A-8633-4CA04D4E434F}" type="presParOf" srcId="{8939B5F9-2B1C-4719-A825-C10ECF0114D5}" destId="{BB155648-9D21-43FF-A7D8-4513705C18FB}" srcOrd="0" destOrd="0" presId="urn:microsoft.com/office/officeart/2005/8/layout/hierarchy3"/>
    <dgm:cxn modelId="{C91C9560-57E6-4045-B7CA-C8F8E65D3168}" type="presParOf" srcId="{BB155648-9D21-43FF-A7D8-4513705C18FB}" destId="{7FEE22D4-6DD6-4F24-8569-CEF3AEF56757}" srcOrd="0" destOrd="0" presId="urn:microsoft.com/office/officeart/2005/8/layout/hierarchy3"/>
    <dgm:cxn modelId="{662F1412-4D78-4F56-A83C-78E2645A85C3}" type="presParOf" srcId="{7FEE22D4-6DD6-4F24-8569-CEF3AEF56757}" destId="{400C4F41-1400-4BBB-9B24-AEF470E755B9}" srcOrd="0" destOrd="0" presId="urn:microsoft.com/office/officeart/2005/8/layout/hierarchy3"/>
    <dgm:cxn modelId="{0039BFB9-08A1-4341-BB28-7A8026E0BB94}" type="presParOf" srcId="{7FEE22D4-6DD6-4F24-8569-CEF3AEF56757}" destId="{A6FB8B93-BE5E-40E9-A90C-46AAE9424127}" srcOrd="1" destOrd="0" presId="urn:microsoft.com/office/officeart/2005/8/layout/hierarchy3"/>
    <dgm:cxn modelId="{238B10F1-2C11-4516-9F00-08514AFC1D0B}" type="presParOf" srcId="{BB155648-9D21-43FF-A7D8-4513705C18FB}" destId="{68F3BA0A-FE6B-4CE7-9688-0868B642E603}" srcOrd="1" destOrd="0" presId="urn:microsoft.com/office/officeart/2005/8/layout/hierarchy3"/>
    <dgm:cxn modelId="{FF168AE4-53FD-4922-8F64-3AE1BED4A7C9}" type="presParOf" srcId="{68F3BA0A-FE6B-4CE7-9688-0868B642E603}" destId="{184BF471-75BB-4D0B-B23E-B5847401979E}" srcOrd="0" destOrd="0" presId="urn:microsoft.com/office/officeart/2005/8/layout/hierarchy3"/>
    <dgm:cxn modelId="{67A52739-AE43-4E4C-BA79-2A5918631E07}" type="presParOf" srcId="{68F3BA0A-FE6B-4CE7-9688-0868B642E603}" destId="{3B24F33B-1607-4B76-A33C-98C3EDC4FEEF}" srcOrd="1" destOrd="0" presId="urn:microsoft.com/office/officeart/2005/8/layout/hierarchy3"/>
    <dgm:cxn modelId="{A6F5D00B-DBCC-4034-B59A-54923AE50E04}" type="presParOf" srcId="{8939B5F9-2B1C-4719-A825-C10ECF0114D5}" destId="{35B463AA-EE47-4C6F-9400-20EAB3ADC558}" srcOrd="1" destOrd="0" presId="urn:microsoft.com/office/officeart/2005/8/layout/hierarchy3"/>
    <dgm:cxn modelId="{CB56B913-85D0-4AF4-B783-B648D1579617}" type="presParOf" srcId="{35B463AA-EE47-4C6F-9400-20EAB3ADC558}" destId="{355F6264-8F2A-4748-904B-04C904E55166}" srcOrd="0" destOrd="0" presId="urn:microsoft.com/office/officeart/2005/8/layout/hierarchy3"/>
    <dgm:cxn modelId="{074168EA-04D5-4A4E-9612-18469F399AEB}" type="presParOf" srcId="{355F6264-8F2A-4748-904B-04C904E55166}" destId="{420A64D2-53E6-4466-9EEE-BFDE65C43606}" srcOrd="0" destOrd="0" presId="urn:microsoft.com/office/officeart/2005/8/layout/hierarchy3"/>
    <dgm:cxn modelId="{243EB7BF-7452-434B-89C6-C104DA6BB6B2}" type="presParOf" srcId="{355F6264-8F2A-4748-904B-04C904E55166}" destId="{4E53BFAD-D852-4297-AA49-277609316A68}" srcOrd="1" destOrd="0" presId="urn:microsoft.com/office/officeart/2005/8/layout/hierarchy3"/>
    <dgm:cxn modelId="{1C3BFF47-E436-4842-9622-568B142C7561}" type="presParOf" srcId="{35B463AA-EE47-4C6F-9400-20EAB3ADC558}" destId="{5EF9F018-E17F-4643-92B2-C1856C9D1B65}" srcOrd="1" destOrd="0" presId="urn:microsoft.com/office/officeart/2005/8/layout/hierarchy3"/>
    <dgm:cxn modelId="{82F112DD-62DC-44AC-B10C-5227D3A11292}" type="presParOf" srcId="{5EF9F018-E17F-4643-92B2-C1856C9D1B65}" destId="{246B4EC2-A0D2-473A-A780-7EF5A0496476}" srcOrd="0" destOrd="0" presId="urn:microsoft.com/office/officeart/2005/8/layout/hierarchy3"/>
    <dgm:cxn modelId="{0B01A6B3-8E99-4492-B2C6-2C0738A8C07C}" type="presParOf" srcId="{5EF9F018-E17F-4643-92B2-C1856C9D1B65}" destId="{A3CDDCF9-854D-41A7-9C38-28CE7F88614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AFA519-9F76-4C37-9BDD-1BA79DA66249}" type="doc">
      <dgm:prSet loTypeId="urn:microsoft.com/office/officeart/2005/8/layout/hierarchy3" loCatId="hierarchy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BD9F0C32-4DC5-46F7-BB2A-9D56CBC3167D}">
      <dgm:prSet phldrT="[Текст]"/>
      <dgm:spPr/>
      <dgm:t>
        <a:bodyPr/>
        <a:lstStyle/>
        <a:p>
          <a:r>
            <a:rPr lang="ru-RU" dirty="0" smtClean="0"/>
            <a:t>Постановление Правительства РФ от 06.05.2011 № 354</a:t>
          </a:r>
          <a:endParaRPr lang="ru-RU" dirty="0"/>
        </a:p>
      </dgm:t>
    </dgm:pt>
    <dgm:pt modelId="{B6581409-D019-46CF-83F1-38A6AFBE4065}" type="parTrans" cxnId="{6991A404-83C4-46C4-94F2-84989ADB5EF0}">
      <dgm:prSet/>
      <dgm:spPr/>
      <dgm:t>
        <a:bodyPr/>
        <a:lstStyle/>
        <a:p>
          <a:endParaRPr lang="ru-RU"/>
        </a:p>
      </dgm:t>
    </dgm:pt>
    <dgm:pt modelId="{88BABA78-4D02-490C-BC93-EC3F2381833F}" type="sibTrans" cxnId="{6991A404-83C4-46C4-94F2-84989ADB5EF0}">
      <dgm:prSet/>
      <dgm:spPr/>
      <dgm:t>
        <a:bodyPr/>
        <a:lstStyle/>
        <a:p>
          <a:endParaRPr lang="ru-RU"/>
        </a:p>
      </dgm:t>
    </dgm:pt>
    <dgm:pt modelId="{70DE6929-6E2F-402C-82F7-4B3DF96AA22F}">
      <dgm:prSet phldrT="[Текст]"/>
      <dgm:spPr/>
      <dgm:t>
        <a:bodyPr/>
        <a:lstStyle/>
        <a:p>
          <a:r>
            <a:rPr lang="ru-RU" dirty="0" smtClean="0"/>
            <a:t>Порядок заключения договоров и оплаты коммунальной услуги за обращение с твердыми коммунальными отходами для населения</a:t>
          </a:r>
          <a:endParaRPr lang="ru-RU" dirty="0"/>
        </a:p>
      </dgm:t>
    </dgm:pt>
    <dgm:pt modelId="{1254AB3C-A0CB-4D7C-9A08-63466F0AF476}" type="parTrans" cxnId="{5B6B6D79-91E0-4AF5-81F1-F3CB60586123}">
      <dgm:prSet/>
      <dgm:spPr/>
      <dgm:t>
        <a:bodyPr/>
        <a:lstStyle/>
        <a:p>
          <a:endParaRPr lang="ru-RU"/>
        </a:p>
      </dgm:t>
    </dgm:pt>
    <dgm:pt modelId="{C7F622CF-CF84-4180-8E75-0660E253A03F}" type="sibTrans" cxnId="{5B6B6D79-91E0-4AF5-81F1-F3CB60586123}">
      <dgm:prSet/>
      <dgm:spPr/>
      <dgm:t>
        <a:bodyPr/>
        <a:lstStyle/>
        <a:p>
          <a:endParaRPr lang="ru-RU"/>
        </a:p>
      </dgm:t>
    </dgm:pt>
    <dgm:pt modelId="{62211BA0-8518-42B0-9A06-CE48A445E7B3}">
      <dgm:prSet phldrT="[Текст]"/>
      <dgm:spPr/>
      <dgm:t>
        <a:bodyPr/>
        <a:lstStyle/>
        <a:p>
          <a:r>
            <a:rPr lang="ru-RU" dirty="0" smtClean="0"/>
            <a:t>Постановление Правительства РФ от 15.09.2018 № 1094</a:t>
          </a:r>
          <a:endParaRPr lang="ru-RU" dirty="0"/>
        </a:p>
      </dgm:t>
    </dgm:pt>
    <dgm:pt modelId="{810A77A0-6865-42A4-A91B-DEF6DB998C0E}" type="parTrans" cxnId="{3CCF1240-5979-4D74-9CEE-B135A012987D}">
      <dgm:prSet/>
      <dgm:spPr/>
      <dgm:t>
        <a:bodyPr/>
        <a:lstStyle/>
        <a:p>
          <a:endParaRPr lang="ru-RU"/>
        </a:p>
      </dgm:t>
    </dgm:pt>
    <dgm:pt modelId="{67262EB3-08F6-4A18-A9F4-B4A168024571}" type="sibTrans" cxnId="{3CCF1240-5979-4D74-9CEE-B135A012987D}">
      <dgm:prSet/>
      <dgm:spPr/>
      <dgm:t>
        <a:bodyPr/>
        <a:lstStyle/>
        <a:p>
          <a:endParaRPr lang="ru-RU"/>
        </a:p>
      </dgm:t>
    </dgm:pt>
    <dgm:pt modelId="{E655C703-17BF-47B2-B611-8A9AEEE89405}">
      <dgm:prSet phldrT="[Текст]"/>
      <dgm:spPr/>
      <dgm:t>
        <a:bodyPr/>
        <a:lstStyle/>
        <a:p>
          <a:r>
            <a:rPr lang="ru-RU" dirty="0" smtClean="0"/>
            <a:t>Порядок заключения договоров и оплаты коммунальной услуги за обращение с твердыми коммунальными отходами для иных лиц</a:t>
          </a:r>
          <a:endParaRPr lang="ru-RU" dirty="0"/>
        </a:p>
      </dgm:t>
    </dgm:pt>
    <dgm:pt modelId="{655B6D10-080F-45E7-8CA4-9F2D603D3A65}" type="parTrans" cxnId="{A31F9EC6-2D97-46A8-A1B8-91FA80EB2A6D}">
      <dgm:prSet/>
      <dgm:spPr/>
      <dgm:t>
        <a:bodyPr/>
        <a:lstStyle/>
        <a:p>
          <a:endParaRPr lang="ru-RU"/>
        </a:p>
      </dgm:t>
    </dgm:pt>
    <dgm:pt modelId="{CC071DE3-BECA-444B-AA49-1C049FFEA152}" type="sibTrans" cxnId="{A31F9EC6-2D97-46A8-A1B8-91FA80EB2A6D}">
      <dgm:prSet/>
      <dgm:spPr/>
      <dgm:t>
        <a:bodyPr/>
        <a:lstStyle/>
        <a:p>
          <a:endParaRPr lang="ru-RU"/>
        </a:p>
      </dgm:t>
    </dgm:pt>
    <dgm:pt modelId="{53C9162A-8251-4B01-BCA1-3E37CE36F91A}" type="pres">
      <dgm:prSet presAssocID="{B8AFA519-9F76-4C37-9BDD-1BA79DA662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376DE6-8D8E-482C-A9DC-719DE58FBB89}" type="pres">
      <dgm:prSet presAssocID="{BD9F0C32-4DC5-46F7-BB2A-9D56CBC3167D}" presName="root" presStyleCnt="0"/>
      <dgm:spPr/>
    </dgm:pt>
    <dgm:pt modelId="{7242F158-2AEC-44F6-9AE2-44A98DE885BD}" type="pres">
      <dgm:prSet presAssocID="{BD9F0C32-4DC5-46F7-BB2A-9D56CBC3167D}" presName="rootComposite" presStyleCnt="0"/>
      <dgm:spPr/>
    </dgm:pt>
    <dgm:pt modelId="{E34753B5-5558-4BC9-8A6E-0F1E0965633B}" type="pres">
      <dgm:prSet presAssocID="{BD9F0C32-4DC5-46F7-BB2A-9D56CBC3167D}" presName="rootText" presStyleLbl="node1" presStyleIdx="0" presStyleCnt="2"/>
      <dgm:spPr/>
      <dgm:t>
        <a:bodyPr/>
        <a:lstStyle/>
        <a:p>
          <a:endParaRPr lang="ru-RU"/>
        </a:p>
      </dgm:t>
    </dgm:pt>
    <dgm:pt modelId="{1FE5FF66-A630-4F56-806D-8AF5CB981B3B}" type="pres">
      <dgm:prSet presAssocID="{BD9F0C32-4DC5-46F7-BB2A-9D56CBC3167D}" presName="rootConnector" presStyleLbl="node1" presStyleIdx="0" presStyleCnt="2"/>
      <dgm:spPr/>
      <dgm:t>
        <a:bodyPr/>
        <a:lstStyle/>
        <a:p>
          <a:endParaRPr lang="ru-RU"/>
        </a:p>
      </dgm:t>
    </dgm:pt>
    <dgm:pt modelId="{41B35613-653F-49F1-B2DB-434D7138C4AF}" type="pres">
      <dgm:prSet presAssocID="{BD9F0C32-4DC5-46F7-BB2A-9D56CBC3167D}" presName="childShape" presStyleCnt="0"/>
      <dgm:spPr/>
    </dgm:pt>
    <dgm:pt modelId="{B9A7CB7E-46FC-4C3C-B0BC-13D7916191C6}" type="pres">
      <dgm:prSet presAssocID="{1254AB3C-A0CB-4D7C-9A08-63466F0AF476}" presName="Name13" presStyleLbl="parChTrans1D2" presStyleIdx="0" presStyleCnt="2"/>
      <dgm:spPr/>
      <dgm:t>
        <a:bodyPr/>
        <a:lstStyle/>
        <a:p>
          <a:endParaRPr lang="ru-RU"/>
        </a:p>
      </dgm:t>
    </dgm:pt>
    <dgm:pt modelId="{AA2F8612-513D-473D-90EC-D61BFB952BF5}" type="pres">
      <dgm:prSet presAssocID="{70DE6929-6E2F-402C-82F7-4B3DF96AA22F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A62F5-0766-45CD-AFDB-2690EEB5E99B}" type="pres">
      <dgm:prSet presAssocID="{62211BA0-8518-42B0-9A06-CE48A445E7B3}" presName="root" presStyleCnt="0"/>
      <dgm:spPr/>
    </dgm:pt>
    <dgm:pt modelId="{45287AC8-3F20-4AE0-836E-2CFD6B3887B2}" type="pres">
      <dgm:prSet presAssocID="{62211BA0-8518-42B0-9A06-CE48A445E7B3}" presName="rootComposite" presStyleCnt="0"/>
      <dgm:spPr/>
    </dgm:pt>
    <dgm:pt modelId="{F1F1239D-D707-4804-9F72-7F4D53B50AAD}" type="pres">
      <dgm:prSet presAssocID="{62211BA0-8518-42B0-9A06-CE48A445E7B3}" presName="rootText" presStyleLbl="node1" presStyleIdx="1" presStyleCnt="2"/>
      <dgm:spPr/>
      <dgm:t>
        <a:bodyPr/>
        <a:lstStyle/>
        <a:p>
          <a:endParaRPr lang="ru-RU"/>
        </a:p>
      </dgm:t>
    </dgm:pt>
    <dgm:pt modelId="{BF064B51-1A66-444D-A4A8-9B6C07358ECD}" type="pres">
      <dgm:prSet presAssocID="{62211BA0-8518-42B0-9A06-CE48A445E7B3}" presName="rootConnector" presStyleLbl="node1" presStyleIdx="1" presStyleCnt="2"/>
      <dgm:spPr/>
      <dgm:t>
        <a:bodyPr/>
        <a:lstStyle/>
        <a:p>
          <a:endParaRPr lang="ru-RU"/>
        </a:p>
      </dgm:t>
    </dgm:pt>
    <dgm:pt modelId="{4EE1423C-7619-4CA3-9EC0-8534CF78D47C}" type="pres">
      <dgm:prSet presAssocID="{62211BA0-8518-42B0-9A06-CE48A445E7B3}" presName="childShape" presStyleCnt="0"/>
      <dgm:spPr/>
    </dgm:pt>
    <dgm:pt modelId="{DAF2076A-B546-4E1E-BE92-17D3FB0BF504}" type="pres">
      <dgm:prSet presAssocID="{655B6D10-080F-45E7-8CA4-9F2D603D3A65}" presName="Name13" presStyleLbl="parChTrans1D2" presStyleIdx="1" presStyleCnt="2"/>
      <dgm:spPr/>
      <dgm:t>
        <a:bodyPr/>
        <a:lstStyle/>
        <a:p>
          <a:endParaRPr lang="ru-RU"/>
        </a:p>
      </dgm:t>
    </dgm:pt>
    <dgm:pt modelId="{29ECDB34-489D-48B8-BB8A-11128F85CF61}" type="pres">
      <dgm:prSet presAssocID="{E655C703-17BF-47B2-B611-8A9AEEE89405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D5F9ED-5160-4188-AF69-02478E3C4EB5}" type="presOf" srcId="{BD9F0C32-4DC5-46F7-BB2A-9D56CBC3167D}" destId="{E34753B5-5558-4BC9-8A6E-0F1E0965633B}" srcOrd="0" destOrd="0" presId="urn:microsoft.com/office/officeart/2005/8/layout/hierarchy3"/>
    <dgm:cxn modelId="{27DE2643-96BC-4FB5-B839-AD5A2C68CD3D}" type="presOf" srcId="{62211BA0-8518-42B0-9A06-CE48A445E7B3}" destId="{F1F1239D-D707-4804-9F72-7F4D53B50AAD}" srcOrd="0" destOrd="0" presId="urn:microsoft.com/office/officeart/2005/8/layout/hierarchy3"/>
    <dgm:cxn modelId="{366A7D5E-6BB9-4C70-8C4A-A458B9CB20F3}" type="presOf" srcId="{BD9F0C32-4DC5-46F7-BB2A-9D56CBC3167D}" destId="{1FE5FF66-A630-4F56-806D-8AF5CB981B3B}" srcOrd="1" destOrd="0" presId="urn:microsoft.com/office/officeart/2005/8/layout/hierarchy3"/>
    <dgm:cxn modelId="{D582325D-8E6D-4620-B859-6652C9944EF2}" type="presOf" srcId="{B8AFA519-9F76-4C37-9BDD-1BA79DA66249}" destId="{53C9162A-8251-4B01-BCA1-3E37CE36F91A}" srcOrd="0" destOrd="0" presId="urn:microsoft.com/office/officeart/2005/8/layout/hierarchy3"/>
    <dgm:cxn modelId="{DFDC65AF-66A3-457E-A7B1-690AED3DE793}" type="presOf" srcId="{70DE6929-6E2F-402C-82F7-4B3DF96AA22F}" destId="{AA2F8612-513D-473D-90EC-D61BFB952BF5}" srcOrd="0" destOrd="0" presId="urn:microsoft.com/office/officeart/2005/8/layout/hierarchy3"/>
    <dgm:cxn modelId="{6991A404-83C4-46C4-94F2-84989ADB5EF0}" srcId="{B8AFA519-9F76-4C37-9BDD-1BA79DA66249}" destId="{BD9F0C32-4DC5-46F7-BB2A-9D56CBC3167D}" srcOrd="0" destOrd="0" parTransId="{B6581409-D019-46CF-83F1-38A6AFBE4065}" sibTransId="{88BABA78-4D02-490C-BC93-EC3F2381833F}"/>
    <dgm:cxn modelId="{07ED0CBB-0566-47D3-8ACA-522EF780861B}" type="presOf" srcId="{1254AB3C-A0CB-4D7C-9A08-63466F0AF476}" destId="{B9A7CB7E-46FC-4C3C-B0BC-13D7916191C6}" srcOrd="0" destOrd="0" presId="urn:microsoft.com/office/officeart/2005/8/layout/hierarchy3"/>
    <dgm:cxn modelId="{3CCF1240-5979-4D74-9CEE-B135A012987D}" srcId="{B8AFA519-9F76-4C37-9BDD-1BA79DA66249}" destId="{62211BA0-8518-42B0-9A06-CE48A445E7B3}" srcOrd="1" destOrd="0" parTransId="{810A77A0-6865-42A4-A91B-DEF6DB998C0E}" sibTransId="{67262EB3-08F6-4A18-A9F4-B4A168024571}"/>
    <dgm:cxn modelId="{5B6B6D79-91E0-4AF5-81F1-F3CB60586123}" srcId="{BD9F0C32-4DC5-46F7-BB2A-9D56CBC3167D}" destId="{70DE6929-6E2F-402C-82F7-4B3DF96AA22F}" srcOrd="0" destOrd="0" parTransId="{1254AB3C-A0CB-4D7C-9A08-63466F0AF476}" sibTransId="{C7F622CF-CF84-4180-8E75-0660E253A03F}"/>
    <dgm:cxn modelId="{A31F9EC6-2D97-46A8-A1B8-91FA80EB2A6D}" srcId="{62211BA0-8518-42B0-9A06-CE48A445E7B3}" destId="{E655C703-17BF-47B2-B611-8A9AEEE89405}" srcOrd="0" destOrd="0" parTransId="{655B6D10-080F-45E7-8CA4-9F2D603D3A65}" sibTransId="{CC071DE3-BECA-444B-AA49-1C049FFEA152}"/>
    <dgm:cxn modelId="{DCFD43E6-D386-4BF1-9ECE-058C3428082B}" type="presOf" srcId="{62211BA0-8518-42B0-9A06-CE48A445E7B3}" destId="{BF064B51-1A66-444D-A4A8-9B6C07358ECD}" srcOrd="1" destOrd="0" presId="urn:microsoft.com/office/officeart/2005/8/layout/hierarchy3"/>
    <dgm:cxn modelId="{6360F9D3-B6D2-4F62-A5BB-A0682FA205FE}" type="presOf" srcId="{655B6D10-080F-45E7-8CA4-9F2D603D3A65}" destId="{DAF2076A-B546-4E1E-BE92-17D3FB0BF504}" srcOrd="0" destOrd="0" presId="urn:microsoft.com/office/officeart/2005/8/layout/hierarchy3"/>
    <dgm:cxn modelId="{2A96CFEB-6B53-4B09-8130-EE69C496C9F4}" type="presOf" srcId="{E655C703-17BF-47B2-B611-8A9AEEE89405}" destId="{29ECDB34-489D-48B8-BB8A-11128F85CF61}" srcOrd="0" destOrd="0" presId="urn:microsoft.com/office/officeart/2005/8/layout/hierarchy3"/>
    <dgm:cxn modelId="{57A316FE-2895-4297-8C60-18C9C28543B3}" type="presParOf" srcId="{53C9162A-8251-4B01-BCA1-3E37CE36F91A}" destId="{89376DE6-8D8E-482C-A9DC-719DE58FBB89}" srcOrd="0" destOrd="0" presId="urn:microsoft.com/office/officeart/2005/8/layout/hierarchy3"/>
    <dgm:cxn modelId="{D17FE934-29C2-44EA-B2FD-32D6F82A2CF6}" type="presParOf" srcId="{89376DE6-8D8E-482C-A9DC-719DE58FBB89}" destId="{7242F158-2AEC-44F6-9AE2-44A98DE885BD}" srcOrd="0" destOrd="0" presId="urn:microsoft.com/office/officeart/2005/8/layout/hierarchy3"/>
    <dgm:cxn modelId="{B412155C-9CB1-4CB5-86AD-C9A374C51671}" type="presParOf" srcId="{7242F158-2AEC-44F6-9AE2-44A98DE885BD}" destId="{E34753B5-5558-4BC9-8A6E-0F1E0965633B}" srcOrd="0" destOrd="0" presId="urn:microsoft.com/office/officeart/2005/8/layout/hierarchy3"/>
    <dgm:cxn modelId="{6B009D61-BBB4-4003-9B3B-7CC61ED8A1F9}" type="presParOf" srcId="{7242F158-2AEC-44F6-9AE2-44A98DE885BD}" destId="{1FE5FF66-A630-4F56-806D-8AF5CB981B3B}" srcOrd="1" destOrd="0" presId="urn:microsoft.com/office/officeart/2005/8/layout/hierarchy3"/>
    <dgm:cxn modelId="{41DE27B0-DFD1-4351-A6F2-0434972F2A27}" type="presParOf" srcId="{89376DE6-8D8E-482C-A9DC-719DE58FBB89}" destId="{41B35613-653F-49F1-B2DB-434D7138C4AF}" srcOrd="1" destOrd="0" presId="urn:microsoft.com/office/officeart/2005/8/layout/hierarchy3"/>
    <dgm:cxn modelId="{5233B97F-65AF-4D5A-A145-99FD358E6799}" type="presParOf" srcId="{41B35613-653F-49F1-B2DB-434D7138C4AF}" destId="{B9A7CB7E-46FC-4C3C-B0BC-13D7916191C6}" srcOrd="0" destOrd="0" presId="urn:microsoft.com/office/officeart/2005/8/layout/hierarchy3"/>
    <dgm:cxn modelId="{DBEF5591-9D5D-4016-A018-2A1D1CFB237B}" type="presParOf" srcId="{41B35613-653F-49F1-B2DB-434D7138C4AF}" destId="{AA2F8612-513D-473D-90EC-D61BFB952BF5}" srcOrd="1" destOrd="0" presId="urn:microsoft.com/office/officeart/2005/8/layout/hierarchy3"/>
    <dgm:cxn modelId="{DF441CED-E54F-4EA7-824C-288813588E5E}" type="presParOf" srcId="{53C9162A-8251-4B01-BCA1-3E37CE36F91A}" destId="{AD4A62F5-0766-45CD-AFDB-2690EEB5E99B}" srcOrd="1" destOrd="0" presId="urn:microsoft.com/office/officeart/2005/8/layout/hierarchy3"/>
    <dgm:cxn modelId="{2D97FC88-E7F3-415B-82CD-03B5BF7893D2}" type="presParOf" srcId="{AD4A62F5-0766-45CD-AFDB-2690EEB5E99B}" destId="{45287AC8-3F20-4AE0-836E-2CFD6B3887B2}" srcOrd="0" destOrd="0" presId="urn:microsoft.com/office/officeart/2005/8/layout/hierarchy3"/>
    <dgm:cxn modelId="{3547B17A-699B-4360-9F52-C7A7252895C7}" type="presParOf" srcId="{45287AC8-3F20-4AE0-836E-2CFD6B3887B2}" destId="{F1F1239D-D707-4804-9F72-7F4D53B50AAD}" srcOrd="0" destOrd="0" presId="urn:microsoft.com/office/officeart/2005/8/layout/hierarchy3"/>
    <dgm:cxn modelId="{BF965BD7-B556-4DDB-A8BC-A7D14BC49D69}" type="presParOf" srcId="{45287AC8-3F20-4AE0-836E-2CFD6B3887B2}" destId="{BF064B51-1A66-444D-A4A8-9B6C07358ECD}" srcOrd="1" destOrd="0" presId="urn:microsoft.com/office/officeart/2005/8/layout/hierarchy3"/>
    <dgm:cxn modelId="{0894364C-FFD8-4B0C-9220-07D47FE5CEE2}" type="presParOf" srcId="{AD4A62F5-0766-45CD-AFDB-2690EEB5E99B}" destId="{4EE1423C-7619-4CA3-9EC0-8534CF78D47C}" srcOrd="1" destOrd="0" presId="urn:microsoft.com/office/officeart/2005/8/layout/hierarchy3"/>
    <dgm:cxn modelId="{1D69D7A5-3FA4-47A0-B031-23325518ADC0}" type="presParOf" srcId="{4EE1423C-7619-4CA3-9EC0-8534CF78D47C}" destId="{DAF2076A-B546-4E1E-BE92-17D3FB0BF504}" srcOrd="0" destOrd="0" presId="urn:microsoft.com/office/officeart/2005/8/layout/hierarchy3"/>
    <dgm:cxn modelId="{D88CE6D3-503E-4C96-AC28-DFAC6635A988}" type="presParOf" srcId="{4EE1423C-7619-4CA3-9EC0-8534CF78D47C}" destId="{29ECDB34-489D-48B8-BB8A-11128F85CF6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AFA519-9F76-4C37-9BDD-1BA79DA66249}" type="doc">
      <dgm:prSet loTypeId="urn:microsoft.com/office/officeart/2005/8/layout/hierarchy3" loCatId="hierarchy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BD9F0C32-4DC5-46F7-BB2A-9D56CBC3167D}">
      <dgm:prSet phldrT="[Текст]"/>
      <dgm:spPr/>
      <dgm:t>
        <a:bodyPr/>
        <a:lstStyle/>
        <a:p>
          <a:r>
            <a:rPr lang="ru-RU" dirty="0" smtClean="0"/>
            <a:t>Постановление Правительства РФ от 31.08.2018 № 1039</a:t>
          </a:r>
          <a:endParaRPr lang="ru-RU" dirty="0"/>
        </a:p>
      </dgm:t>
    </dgm:pt>
    <dgm:pt modelId="{B6581409-D019-46CF-83F1-38A6AFBE4065}" type="parTrans" cxnId="{6991A404-83C4-46C4-94F2-84989ADB5EF0}">
      <dgm:prSet/>
      <dgm:spPr/>
      <dgm:t>
        <a:bodyPr/>
        <a:lstStyle/>
        <a:p>
          <a:endParaRPr lang="ru-RU"/>
        </a:p>
      </dgm:t>
    </dgm:pt>
    <dgm:pt modelId="{88BABA78-4D02-490C-BC93-EC3F2381833F}" type="sibTrans" cxnId="{6991A404-83C4-46C4-94F2-84989ADB5EF0}">
      <dgm:prSet/>
      <dgm:spPr/>
      <dgm:t>
        <a:bodyPr/>
        <a:lstStyle/>
        <a:p>
          <a:endParaRPr lang="ru-RU"/>
        </a:p>
      </dgm:t>
    </dgm:pt>
    <dgm:pt modelId="{70DE6929-6E2F-402C-82F7-4B3DF96AA22F}">
      <dgm:prSet phldrT="[Текст]"/>
      <dgm:spPr/>
      <dgm:t>
        <a:bodyPr/>
        <a:lstStyle/>
        <a:p>
          <a:r>
            <a:rPr lang="ru-RU" dirty="0" smtClean="0"/>
            <a:t>Правила обустройства мест (площадок) накопления ТКО и ведения их реестра</a:t>
          </a:r>
          <a:endParaRPr lang="ru-RU" dirty="0"/>
        </a:p>
      </dgm:t>
    </dgm:pt>
    <dgm:pt modelId="{1254AB3C-A0CB-4D7C-9A08-63466F0AF476}" type="parTrans" cxnId="{5B6B6D79-91E0-4AF5-81F1-F3CB60586123}">
      <dgm:prSet/>
      <dgm:spPr/>
      <dgm:t>
        <a:bodyPr/>
        <a:lstStyle/>
        <a:p>
          <a:endParaRPr lang="ru-RU"/>
        </a:p>
      </dgm:t>
    </dgm:pt>
    <dgm:pt modelId="{C7F622CF-CF84-4180-8E75-0660E253A03F}" type="sibTrans" cxnId="{5B6B6D79-91E0-4AF5-81F1-F3CB60586123}">
      <dgm:prSet/>
      <dgm:spPr/>
      <dgm:t>
        <a:bodyPr/>
        <a:lstStyle/>
        <a:p>
          <a:endParaRPr lang="ru-RU"/>
        </a:p>
      </dgm:t>
    </dgm:pt>
    <dgm:pt modelId="{62211BA0-8518-42B0-9A06-CE48A445E7B3}">
      <dgm:prSet phldrT="[Текст]"/>
      <dgm:spPr/>
      <dgm:t>
        <a:bodyPr/>
        <a:lstStyle/>
        <a:p>
          <a:r>
            <a:rPr lang="ru-RU" dirty="0" smtClean="0"/>
            <a:t>ПРОЕКТ Постановления Правительства РФ</a:t>
          </a:r>
          <a:endParaRPr lang="ru-RU" dirty="0"/>
        </a:p>
      </dgm:t>
    </dgm:pt>
    <dgm:pt modelId="{810A77A0-6865-42A4-A91B-DEF6DB998C0E}" type="parTrans" cxnId="{3CCF1240-5979-4D74-9CEE-B135A012987D}">
      <dgm:prSet/>
      <dgm:spPr/>
      <dgm:t>
        <a:bodyPr/>
        <a:lstStyle/>
        <a:p>
          <a:endParaRPr lang="ru-RU"/>
        </a:p>
      </dgm:t>
    </dgm:pt>
    <dgm:pt modelId="{67262EB3-08F6-4A18-A9F4-B4A168024571}" type="sibTrans" cxnId="{3CCF1240-5979-4D74-9CEE-B135A012987D}">
      <dgm:prSet/>
      <dgm:spPr/>
      <dgm:t>
        <a:bodyPr/>
        <a:lstStyle/>
        <a:p>
          <a:endParaRPr lang="ru-RU"/>
        </a:p>
      </dgm:t>
    </dgm:pt>
    <dgm:pt modelId="{E655C703-17BF-47B2-B611-8A9AEEE89405}">
      <dgm:prSet phldrT="[Текст]"/>
      <dgm:spPr/>
      <dgm:t>
        <a:bodyPr/>
        <a:lstStyle/>
        <a:p>
          <a:r>
            <a:rPr lang="ru-RU" dirty="0" smtClean="0"/>
            <a:t>Возложение обязанности за установку и содержание контейнеров и бункеров на регионального оператора по обращению с ТКО</a:t>
          </a:r>
          <a:endParaRPr lang="ru-RU" dirty="0"/>
        </a:p>
      </dgm:t>
    </dgm:pt>
    <dgm:pt modelId="{655B6D10-080F-45E7-8CA4-9F2D603D3A65}" type="parTrans" cxnId="{A31F9EC6-2D97-46A8-A1B8-91FA80EB2A6D}">
      <dgm:prSet/>
      <dgm:spPr/>
      <dgm:t>
        <a:bodyPr/>
        <a:lstStyle/>
        <a:p>
          <a:endParaRPr lang="ru-RU"/>
        </a:p>
      </dgm:t>
    </dgm:pt>
    <dgm:pt modelId="{CC071DE3-BECA-444B-AA49-1C049FFEA152}" type="sibTrans" cxnId="{A31F9EC6-2D97-46A8-A1B8-91FA80EB2A6D}">
      <dgm:prSet/>
      <dgm:spPr/>
      <dgm:t>
        <a:bodyPr/>
        <a:lstStyle/>
        <a:p>
          <a:endParaRPr lang="ru-RU"/>
        </a:p>
      </dgm:t>
    </dgm:pt>
    <dgm:pt modelId="{53C9162A-8251-4B01-BCA1-3E37CE36F91A}" type="pres">
      <dgm:prSet presAssocID="{B8AFA519-9F76-4C37-9BDD-1BA79DA662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376DE6-8D8E-482C-A9DC-719DE58FBB89}" type="pres">
      <dgm:prSet presAssocID="{BD9F0C32-4DC5-46F7-BB2A-9D56CBC3167D}" presName="root" presStyleCnt="0"/>
      <dgm:spPr/>
    </dgm:pt>
    <dgm:pt modelId="{7242F158-2AEC-44F6-9AE2-44A98DE885BD}" type="pres">
      <dgm:prSet presAssocID="{BD9F0C32-4DC5-46F7-BB2A-9D56CBC3167D}" presName="rootComposite" presStyleCnt="0"/>
      <dgm:spPr/>
    </dgm:pt>
    <dgm:pt modelId="{E34753B5-5558-4BC9-8A6E-0F1E0965633B}" type="pres">
      <dgm:prSet presAssocID="{BD9F0C32-4DC5-46F7-BB2A-9D56CBC3167D}" presName="rootText" presStyleLbl="node1" presStyleIdx="0" presStyleCnt="2"/>
      <dgm:spPr/>
      <dgm:t>
        <a:bodyPr/>
        <a:lstStyle/>
        <a:p>
          <a:endParaRPr lang="ru-RU"/>
        </a:p>
      </dgm:t>
    </dgm:pt>
    <dgm:pt modelId="{1FE5FF66-A630-4F56-806D-8AF5CB981B3B}" type="pres">
      <dgm:prSet presAssocID="{BD9F0C32-4DC5-46F7-BB2A-9D56CBC3167D}" presName="rootConnector" presStyleLbl="node1" presStyleIdx="0" presStyleCnt="2"/>
      <dgm:spPr/>
      <dgm:t>
        <a:bodyPr/>
        <a:lstStyle/>
        <a:p>
          <a:endParaRPr lang="ru-RU"/>
        </a:p>
      </dgm:t>
    </dgm:pt>
    <dgm:pt modelId="{41B35613-653F-49F1-B2DB-434D7138C4AF}" type="pres">
      <dgm:prSet presAssocID="{BD9F0C32-4DC5-46F7-BB2A-9D56CBC3167D}" presName="childShape" presStyleCnt="0"/>
      <dgm:spPr/>
    </dgm:pt>
    <dgm:pt modelId="{B9A7CB7E-46FC-4C3C-B0BC-13D7916191C6}" type="pres">
      <dgm:prSet presAssocID="{1254AB3C-A0CB-4D7C-9A08-63466F0AF476}" presName="Name13" presStyleLbl="parChTrans1D2" presStyleIdx="0" presStyleCnt="2"/>
      <dgm:spPr/>
      <dgm:t>
        <a:bodyPr/>
        <a:lstStyle/>
        <a:p>
          <a:endParaRPr lang="ru-RU"/>
        </a:p>
      </dgm:t>
    </dgm:pt>
    <dgm:pt modelId="{AA2F8612-513D-473D-90EC-D61BFB952BF5}" type="pres">
      <dgm:prSet presAssocID="{70DE6929-6E2F-402C-82F7-4B3DF96AA22F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A62F5-0766-45CD-AFDB-2690EEB5E99B}" type="pres">
      <dgm:prSet presAssocID="{62211BA0-8518-42B0-9A06-CE48A445E7B3}" presName="root" presStyleCnt="0"/>
      <dgm:spPr/>
    </dgm:pt>
    <dgm:pt modelId="{45287AC8-3F20-4AE0-836E-2CFD6B3887B2}" type="pres">
      <dgm:prSet presAssocID="{62211BA0-8518-42B0-9A06-CE48A445E7B3}" presName="rootComposite" presStyleCnt="0"/>
      <dgm:spPr/>
    </dgm:pt>
    <dgm:pt modelId="{F1F1239D-D707-4804-9F72-7F4D53B50AAD}" type="pres">
      <dgm:prSet presAssocID="{62211BA0-8518-42B0-9A06-CE48A445E7B3}" presName="rootText" presStyleLbl="node1" presStyleIdx="1" presStyleCnt="2"/>
      <dgm:spPr/>
      <dgm:t>
        <a:bodyPr/>
        <a:lstStyle/>
        <a:p>
          <a:endParaRPr lang="ru-RU"/>
        </a:p>
      </dgm:t>
    </dgm:pt>
    <dgm:pt modelId="{BF064B51-1A66-444D-A4A8-9B6C07358ECD}" type="pres">
      <dgm:prSet presAssocID="{62211BA0-8518-42B0-9A06-CE48A445E7B3}" presName="rootConnector" presStyleLbl="node1" presStyleIdx="1" presStyleCnt="2"/>
      <dgm:spPr/>
      <dgm:t>
        <a:bodyPr/>
        <a:lstStyle/>
        <a:p>
          <a:endParaRPr lang="ru-RU"/>
        </a:p>
      </dgm:t>
    </dgm:pt>
    <dgm:pt modelId="{4EE1423C-7619-4CA3-9EC0-8534CF78D47C}" type="pres">
      <dgm:prSet presAssocID="{62211BA0-8518-42B0-9A06-CE48A445E7B3}" presName="childShape" presStyleCnt="0"/>
      <dgm:spPr/>
    </dgm:pt>
    <dgm:pt modelId="{DAF2076A-B546-4E1E-BE92-17D3FB0BF504}" type="pres">
      <dgm:prSet presAssocID="{655B6D10-080F-45E7-8CA4-9F2D603D3A65}" presName="Name13" presStyleLbl="parChTrans1D2" presStyleIdx="1" presStyleCnt="2"/>
      <dgm:spPr/>
      <dgm:t>
        <a:bodyPr/>
        <a:lstStyle/>
        <a:p>
          <a:endParaRPr lang="ru-RU"/>
        </a:p>
      </dgm:t>
    </dgm:pt>
    <dgm:pt modelId="{29ECDB34-489D-48B8-BB8A-11128F85CF61}" type="pres">
      <dgm:prSet presAssocID="{E655C703-17BF-47B2-B611-8A9AEEE89405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890915-096F-4BED-807E-05250BA30CC2}" type="presOf" srcId="{62211BA0-8518-42B0-9A06-CE48A445E7B3}" destId="{BF064B51-1A66-444D-A4A8-9B6C07358ECD}" srcOrd="1" destOrd="0" presId="urn:microsoft.com/office/officeart/2005/8/layout/hierarchy3"/>
    <dgm:cxn modelId="{DE1ADC38-BD17-42B4-8A90-6E24ECE96CCD}" type="presOf" srcId="{BD9F0C32-4DC5-46F7-BB2A-9D56CBC3167D}" destId="{E34753B5-5558-4BC9-8A6E-0F1E0965633B}" srcOrd="0" destOrd="0" presId="urn:microsoft.com/office/officeart/2005/8/layout/hierarchy3"/>
    <dgm:cxn modelId="{7A3D9C40-61DC-442F-9303-5D556102CD36}" type="presOf" srcId="{62211BA0-8518-42B0-9A06-CE48A445E7B3}" destId="{F1F1239D-D707-4804-9F72-7F4D53B50AAD}" srcOrd="0" destOrd="0" presId="urn:microsoft.com/office/officeart/2005/8/layout/hierarchy3"/>
    <dgm:cxn modelId="{D51C8B4B-B663-4E3A-9436-1F143DE7A5F4}" type="presOf" srcId="{B8AFA519-9F76-4C37-9BDD-1BA79DA66249}" destId="{53C9162A-8251-4B01-BCA1-3E37CE36F91A}" srcOrd="0" destOrd="0" presId="urn:microsoft.com/office/officeart/2005/8/layout/hierarchy3"/>
    <dgm:cxn modelId="{EF2E82C1-7344-4CBB-8D4B-B66B6B9C6B46}" type="presOf" srcId="{E655C703-17BF-47B2-B611-8A9AEEE89405}" destId="{29ECDB34-489D-48B8-BB8A-11128F85CF61}" srcOrd="0" destOrd="0" presId="urn:microsoft.com/office/officeart/2005/8/layout/hierarchy3"/>
    <dgm:cxn modelId="{9D32C6D8-FDAC-4182-A7B2-70AEE4213280}" type="presOf" srcId="{655B6D10-080F-45E7-8CA4-9F2D603D3A65}" destId="{DAF2076A-B546-4E1E-BE92-17D3FB0BF504}" srcOrd="0" destOrd="0" presId="urn:microsoft.com/office/officeart/2005/8/layout/hierarchy3"/>
    <dgm:cxn modelId="{E513EA5B-B90A-429A-8E1F-B267ABED2BA3}" type="presOf" srcId="{1254AB3C-A0CB-4D7C-9A08-63466F0AF476}" destId="{B9A7CB7E-46FC-4C3C-B0BC-13D7916191C6}" srcOrd="0" destOrd="0" presId="urn:microsoft.com/office/officeart/2005/8/layout/hierarchy3"/>
    <dgm:cxn modelId="{6991A404-83C4-46C4-94F2-84989ADB5EF0}" srcId="{B8AFA519-9F76-4C37-9BDD-1BA79DA66249}" destId="{BD9F0C32-4DC5-46F7-BB2A-9D56CBC3167D}" srcOrd="0" destOrd="0" parTransId="{B6581409-D019-46CF-83F1-38A6AFBE4065}" sibTransId="{88BABA78-4D02-490C-BC93-EC3F2381833F}"/>
    <dgm:cxn modelId="{EF0B5045-122C-4DD4-9D0A-6BDAF4F926BB}" type="presOf" srcId="{70DE6929-6E2F-402C-82F7-4B3DF96AA22F}" destId="{AA2F8612-513D-473D-90EC-D61BFB952BF5}" srcOrd="0" destOrd="0" presId="urn:microsoft.com/office/officeart/2005/8/layout/hierarchy3"/>
    <dgm:cxn modelId="{3CCF1240-5979-4D74-9CEE-B135A012987D}" srcId="{B8AFA519-9F76-4C37-9BDD-1BA79DA66249}" destId="{62211BA0-8518-42B0-9A06-CE48A445E7B3}" srcOrd="1" destOrd="0" parTransId="{810A77A0-6865-42A4-A91B-DEF6DB998C0E}" sibTransId="{67262EB3-08F6-4A18-A9F4-B4A168024571}"/>
    <dgm:cxn modelId="{5B6B6D79-91E0-4AF5-81F1-F3CB60586123}" srcId="{BD9F0C32-4DC5-46F7-BB2A-9D56CBC3167D}" destId="{70DE6929-6E2F-402C-82F7-4B3DF96AA22F}" srcOrd="0" destOrd="0" parTransId="{1254AB3C-A0CB-4D7C-9A08-63466F0AF476}" sibTransId="{C7F622CF-CF84-4180-8E75-0660E253A03F}"/>
    <dgm:cxn modelId="{A31F9EC6-2D97-46A8-A1B8-91FA80EB2A6D}" srcId="{62211BA0-8518-42B0-9A06-CE48A445E7B3}" destId="{E655C703-17BF-47B2-B611-8A9AEEE89405}" srcOrd="0" destOrd="0" parTransId="{655B6D10-080F-45E7-8CA4-9F2D603D3A65}" sibTransId="{CC071DE3-BECA-444B-AA49-1C049FFEA152}"/>
    <dgm:cxn modelId="{3901A1FD-5A7E-46FA-B420-1E4DDFE2938E}" type="presOf" srcId="{BD9F0C32-4DC5-46F7-BB2A-9D56CBC3167D}" destId="{1FE5FF66-A630-4F56-806D-8AF5CB981B3B}" srcOrd="1" destOrd="0" presId="urn:microsoft.com/office/officeart/2005/8/layout/hierarchy3"/>
    <dgm:cxn modelId="{03651338-61AA-4437-A58E-24317A91E942}" type="presParOf" srcId="{53C9162A-8251-4B01-BCA1-3E37CE36F91A}" destId="{89376DE6-8D8E-482C-A9DC-719DE58FBB89}" srcOrd="0" destOrd="0" presId="urn:microsoft.com/office/officeart/2005/8/layout/hierarchy3"/>
    <dgm:cxn modelId="{2EEFF5A2-C2C9-4A02-8280-E61D962A201F}" type="presParOf" srcId="{89376DE6-8D8E-482C-A9DC-719DE58FBB89}" destId="{7242F158-2AEC-44F6-9AE2-44A98DE885BD}" srcOrd="0" destOrd="0" presId="urn:microsoft.com/office/officeart/2005/8/layout/hierarchy3"/>
    <dgm:cxn modelId="{A7F15BEC-A2B9-4849-A2F9-A6AA9AAF4974}" type="presParOf" srcId="{7242F158-2AEC-44F6-9AE2-44A98DE885BD}" destId="{E34753B5-5558-4BC9-8A6E-0F1E0965633B}" srcOrd="0" destOrd="0" presId="urn:microsoft.com/office/officeart/2005/8/layout/hierarchy3"/>
    <dgm:cxn modelId="{A2868D1F-B25A-4195-97F9-1AD3336CD113}" type="presParOf" srcId="{7242F158-2AEC-44F6-9AE2-44A98DE885BD}" destId="{1FE5FF66-A630-4F56-806D-8AF5CB981B3B}" srcOrd="1" destOrd="0" presId="urn:microsoft.com/office/officeart/2005/8/layout/hierarchy3"/>
    <dgm:cxn modelId="{D4E0525B-FE5D-4B26-8CE0-E933BBB05CDB}" type="presParOf" srcId="{89376DE6-8D8E-482C-A9DC-719DE58FBB89}" destId="{41B35613-653F-49F1-B2DB-434D7138C4AF}" srcOrd="1" destOrd="0" presId="urn:microsoft.com/office/officeart/2005/8/layout/hierarchy3"/>
    <dgm:cxn modelId="{F03B392F-32FC-4046-9B8D-CFFE759C07B8}" type="presParOf" srcId="{41B35613-653F-49F1-B2DB-434D7138C4AF}" destId="{B9A7CB7E-46FC-4C3C-B0BC-13D7916191C6}" srcOrd="0" destOrd="0" presId="urn:microsoft.com/office/officeart/2005/8/layout/hierarchy3"/>
    <dgm:cxn modelId="{52C60BA8-BA0B-454D-A895-5A69FEDC8821}" type="presParOf" srcId="{41B35613-653F-49F1-B2DB-434D7138C4AF}" destId="{AA2F8612-513D-473D-90EC-D61BFB952BF5}" srcOrd="1" destOrd="0" presId="urn:microsoft.com/office/officeart/2005/8/layout/hierarchy3"/>
    <dgm:cxn modelId="{25C5BF2C-E5AB-457F-8B3E-292A5F26E79D}" type="presParOf" srcId="{53C9162A-8251-4B01-BCA1-3E37CE36F91A}" destId="{AD4A62F5-0766-45CD-AFDB-2690EEB5E99B}" srcOrd="1" destOrd="0" presId="urn:microsoft.com/office/officeart/2005/8/layout/hierarchy3"/>
    <dgm:cxn modelId="{82DFB3BD-5137-4D15-BD14-569AEE441A2F}" type="presParOf" srcId="{AD4A62F5-0766-45CD-AFDB-2690EEB5E99B}" destId="{45287AC8-3F20-4AE0-836E-2CFD6B3887B2}" srcOrd="0" destOrd="0" presId="urn:microsoft.com/office/officeart/2005/8/layout/hierarchy3"/>
    <dgm:cxn modelId="{CA6A0BB8-CA95-449E-A00E-51E076C9739C}" type="presParOf" srcId="{45287AC8-3F20-4AE0-836E-2CFD6B3887B2}" destId="{F1F1239D-D707-4804-9F72-7F4D53B50AAD}" srcOrd="0" destOrd="0" presId="urn:microsoft.com/office/officeart/2005/8/layout/hierarchy3"/>
    <dgm:cxn modelId="{A716B6D7-79D1-493C-9FE9-B70767936D09}" type="presParOf" srcId="{45287AC8-3F20-4AE0-836E-2CFD6B3887B2}" destId="{BF064B51-1A66-444D-A4A8-9B6C07358ECD}" srcOrd="1" destOrd="0" presId="urn:microsoft.com/office/officeart/2005/8/layout/hierarchy3"/>
    <dgm:cxn modelId="{E16F27DC-86B9-4E76-BEA2-53F967ED627D}" type="presParOf" srcId="{AD4A62F5-0766-45CD-AFDB-2690EEB5E99B}" destId="{4EE1423C-7619-4CA3-9EC0-8534CF78D47C}" srcOrd="1" destOrd="0" presId="urn:microsoft.com/office/officeart/2005/8/layout/hierarchy3"/>
    <dgm:cxn modelId="{14DFD274-C4E7-4246-87FF-CAC1617BA1D2}" type="presParOf" srcId="{4EE1423C-7619-4CA3-9EC0-8534CF78D47C}" destId="{DAF2076A-B546-4E1E-BE92-17D3FB0BF504}" srcOrd="0" destOrd="0" presId="urn:microsoft.com/office/officeart/2005/8/layout/hierarchy3"/>
    <dgm:cxn modelId="{311CAE44-F0FA-4AA4-A204-FB68BE48796D}" type="presParOf" srcId="{4EE1423C-7619-4CA3-9EC0-8534CF78D47C}" destId="{29ECDB34-489D-48B8-BB8A-11128F85CF6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C4F41-1400-4BBB-9B24-AEF470E755B9}">
      <dsp:nvSpPr>
        <dsp:cNvPr id="0" name=""/>
        <dsp:cNvSpPr/>
      </dsp:nvSpPr>
      <dsp:spPr>
        <a:xfrm>
          <a:off x="361389" y="196"/>
          <a:ext cx="3109740" cy="155487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Постановление Правительства РФ от 25.07.2018 № 867</a:t>
          </a:r>
          <a:endParaRPr lang="ru-RU" sz="2600" kern="1200" dirty="0"/>
        </a:p>
      </dsp:txBody>
      <dsp:txXfrm>
        <a:off x="406930" y="45737"/>
        <a:ext cx="3018658" cy="1463788"/>
      </dsp:txXfrm>
    </dsp:sp>
    <dsp:sp modelId="{184BF471-75BB-4D0B-B23E-B5847401979E}">
      <dsp:nvSpPr>
        <dsp:cNvPr id="0" name=""/>
        <dsp:cNvSpPr/>
      </dsp:nvSpPr>
      <dsp:spPr>
        <a:xfrm>
          <a:off x="672363" y="1555066"/>
          <a:ext cx="310974" cy="116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6152"/>
              </a:lnTo>
              <a:lnTo>
                <a:pt x="310974" y="1166152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24F33B-1607-4B76-A33C-98C3EDC4FEEF}">
      <dsp:nvSpPr>
        <dsp:cNvPr id="0" name=""/>
        <dsp:cNvSpPr/>
      </dsp:nvSpPr>
      <dsp:spPr>
        <a:xfrm>
          <a:off x="983337" y="1943783"/>
          <a:ext cx="2487792" cy="1554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Изменение подхода к ценообразованию в сфере обращения с ТКО</a:t>
          </a:r>
          <a:endParaRPr lang="ru-RU" sz="1600" kern="1200" dirty="0"/>
        </a:p>
      </dsp:txBody>
      <dsp:txXfrm>
        <a:off x="1028878" y="1989324"/>
        <a:ext cx="2396710" cy="1463788"/>
      </dsp:txXfrm>
    </dsp:sp>
    <dsp:sp modelId="{420A64D2-53E6-4466-9EEE-BFDE65C43606}">
      <dsp:nvSpPr>
        <dsp:cNvPr id="0" name=""/>
        <dsp:cNvSpPr/>
      </dsp:nvSpPr>
      <dsp:spPr>
        <a:xfrm>
          <a:off x="4248565" y="196"/>
          <a:ext cx="3109740" cy="155487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Постановление Правительства РФ от 15.09.2018 № 1094</a:t>
          </a:r>
          <a:endParaRPr lang="ru-RU" sz="2600" kern="1200" dirty="0"/>
        </a:p>
      </dsp:txBody>
      <dsp:txXfrm>
        <a:off x="4294106" y="45737"/>
        <a:ext cx="3018658" cy="1463788"/>
      </dsp:txXfrm>
    </dsp:sp>
    <dsp:sp modelId="{246B4EC2-A0D2-473A-A780-7EF5A0496476}">
      <dsp:nvSpPr>
        <dsp:cNvPr id="0" name=""/>
        <dsp:cNvSpPr/>
      </dsp:nvSpPr>
      <dsp:spPr>
        <a:xfrm>
          <a:off x="4559539" y="1555066"/>
          <a:ext cx="310974" cy="116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6152"/>
              </a:lnTo>
              <a:lnTo>
                <a:pt x="310974" y="1166152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DDCF9-854D-41A7-9C38-28CE7F88614E}">
      <dsp:nvSpPr>
        <dsp:cNvPr id="0" name=""/>
        <dsp:cNvSpPr/>
      </dsp:nvSpPr>
      <dsp:spPr>
        <a:xfrm>
          <a:off x="4870513" y="1943783"/>
          <a:ext cx="2487792" cy="1554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Совершенствование порядка заключения договора с </a:t>
          </a:r>
          <a:r>
            <a:rPr lang="ru-RU" sz="1600" kern="1200" dirty="0" err="1" smtClean="0"/>
            <a:t>регоператорами</a:t>
          </a:r>
          <a:r>
            <a:rPr lang="ru-RU" sz="1600" kern="1200" dirty="0" smtClean="0"/>
            <a:t> на оказание услуг по обращению с ТКО </a:t>
          </a:r>
          <a:endParaRPr lang="ru-RU" sz="1600" kern="1200" dirty="0"/>
        </a:p>
      </dsp:txBody>
      <dsp:txXfrm>
        <a:off x="4916054" y="1989324"/>
        <a:ext cx="2396710" cy="1463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753B5-5558-4BC9-8A6E-0F1E0965633B}">
      <dsp:nvSpPr>
        <dsp:cNvPr id="0" name=""/>
        <dsp:cNvSpPr/>
      </dsp:nvSpPr>
      <dsp:spPr>
        <a:xfrm>
          <a:off x="899" y="190156"/>
          <a:ext cx="3274389" cy="1637194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Постановление Правительства РФ от 06.05.2011 № 354</a:t>
          </a:r>
          <a:endParaRPr lang="ru-RU" sz="2700" kern="1200" dirty="0"/>
        </a:p>
      </dsp:txBody>
      <dsp:txXfrm>
        <a:off x="48851" y="238108"/>
        <a:ext cx="3178485" cy="1541290"/>
      </dsp:txXfrm>
    </dsp:sp>
    <dsp:sp modelId="{B9A7CB7E-46FC-4C3C-B0BC-13D7916191C6}">
      <dsp:nvSpPr>
        <dsp:cNvPr id="0" name=""/>
        <dsp:cNvSpPr/>
      </dsp:nvSpPr>
      <dsp:spPr>
        <a:xfrm>
          <a:off x="328338" y="1827350"/>
          <a:ext cx="327438" cy="1227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895"/>
              </a:lnTo>
              <a:lnTo>
                <a:pt x="327438" y="12278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F8612-513D-473D-90EC-D61BFB952BF5}">
      <dsp:nvSpPr>
        <dsp:cNvPr id="0" name=""/>
        <dsp:cNvSpPr/>
      </dsp:nvSpPr>
      <dsp:spPr>
        <a:xfrm>
          <a:off x="655777" y="2236649"/>
          <a:ext cx="2619511" cy="1637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Порядок заключения договоров и оплаты коммунальной услуги за обращение с твердыми коммунальными отходами для населения</a:t>
          </a:r>
          <a:endParaRPr lang="ru-RU" sz="1700" kern="1200" dirty="0"/>
        </a:p>
      </dsp:txBody>
      <dsp:txXfrm>
        <a:off x="703729" y="2284601"/>
        <a:ext cx="2523607" cy="1541290"/>
      </dsp:txXfrm>
    </dsp:sp>
    <dsp:sp modelId="{F1F1239D-D707-4804-9F72-7F4D53B50AAD}">
      <dsp:nvSpPr>
        <dsp:cNvPr id="0" name=""/>
        <dsp:cNvSpPr/>
      </dsp:nvSpPr>
      <dsp:spPr>
        <a:xfrm>
          <a:off x="4093886" y="190156"/>
          <a:ext cx="3274389" cy="1637194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Постановление Правительства РФ от 15.09.2018 № 1094</a:t>
          </a:r>
          <a:endParaRPr lang="ru-RU" sz="2700" kern="1200" dirty="0"/>
        </a:p>
      </dsp:txBody>
      <dsp:txXfrm>
        <a:off x="4141838" y="238108"/>
        <a:ext cx="3178485" cy="1541290"/>
      </dsp:txXfrm>
    </dsp:sp>
    <dsp:sp modelId="{DAF2076A-B546-4E1E-BE92-17D3FB0BF504}">
      <dsp:nvSpPr>
        <dsp:cNvPr id="0" name=""/>
        <dsp:cNvSpPr/>
      </dsp:nvSpPr>
      <dsp:spPr>
        <a:xfrm>
          <a:off x="4421325" y="1827350"/>
          <a:ext cx="327438" cy="1227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895"/>
              </a:lnTo>
              <a:lnTo>
                <a:pt x="327438" y="12278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DB34-489D-48B8-BB8A-11128F85CF61}">
      <dsp:nvSpPr>
        <dsp:cNvPr id="0" name=""/>
        <dsp:cNvSpPr/>
      </dsp:nvSpPr>
      <dsp:spPr>
        <a:xfrm>
          <a:off x="4748764" y="2236649"/>
          <a:ext cx="2619511" cy="1637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Порядок заключения договоров и оплаты коммунальной услуги за обращение с твердыми коммунальными отходами для иных лиц</a:t>
          </a:r>
          <a:endParaRPr lang="ru-RU" sz="1700" kern="1200" dirty="0"/>
        </a:p>
      </dsp:txBody>
      <dsp:txXfrm>
        <a:off x="4796716" y="2284601"/>
        <a:ext cx="2523607" cy="15412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753B5-5558-4BC9-8A6E-0F1E0965633B}">
      <dsp:nvSpPr>
        <dsp:cNvPr id="0" name=""/>
        <dsp:cNvSpPr/>
      </dsp:nvSpPr>
      <dsp:spPr>
        <a:xfrm>
          <a:off x="899" y="190156"/>
          <a:ext cx="3274389" cy="1637194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Постановление Правительства РФ от 31.08.2018 № 1039</a:t>
          </a:r>
          <a:endParaRPr lang="ru-RU" sz="2700" kern="1200" dirty="0"/>
        </a:p>
      </dsp:txBody>
      <dsp:txXfrm>
        <a:off x="48851" y="238108"/>
        <a:ext cx="3178485" cy="1541290"/>
      </dsp:txXfrm>
    </dsp:sp>
    <dsp:sp modelId="{B9A7CB7E-46FC-4C3C-B0BC-13D7916191C6}">
      <dsp:nvSpPr>
        <dsp:cNvPr id="0" name=""/>
        <dsp:cNvSpPr/>
      </dsp:nvSpPr>
      <dsp:spPr>
        <a:xfrm>
          <a:off x="328338" y="1827350"/>
          <a:ext cx="327438" cy="1227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895"/>
              </a:lnTo>
              <a:lnTo>
                <a:pt x="327438" y="12278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F8612-513D-473D-90EC-D61BFB952BF5}">
      <dsp:nvSpPr>
        <dsp:cNvPr id="0" name=""/>
        <dsp:cNvSpPr/>
      </dsp:nvSpPr>
      <dsp:spPr>
        <a:xfrm>
          <a:off x="655777" y="2236649"/>
          <a:ext cx="2619511" cy="1637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Правила обустройства мест (площадок) накопления ТКО и ведения их реестра</a:t>
          </a:r>
          <a:endParaRPr lang="ru-RU" sz="1700" kern="1200" dirty="0"/>
        </a:p>
      </dsp:txBody>
      <dsp:txXfrm>
        <a:off x="703729" y="2284601"/>
        <a:ext cx="2523607" cy="1541290"/>
      </dsp:txXfrm>
    </dsp:sp>
    <dsp:sp modelId="{F1F1239D-D707-4804-9F72-7F4D53B50AAD}">
      <dsp:nvSpPr>
        <dsp:cNvPr id="0" name=""/>
        <dsp:cNvSpPr/>
      </dsp:nvSpPr>
      <dsp:spPr>
        <a:xfrm>
          <a:off x="4093886" y="190156"/>
          <a:ext cx="3274389" cy="1637194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ПРОЕКТ Постановления Правительства РФ</a:t>
          </a:r>
          <a:endParaRPr lang="ru-RU" sz="2700" kern="1200" dirty="0"/>
        </a:p>
      </dsp:txBody>
      <dsp:txXfrm>
        <a:off x="4141838" y="238108"/>
        <a:ext cx="3178485" cy="1541290"/>
      </dsp:txXfrm>
    </dsp:sp>
    <dsp:sp modelId="{DAF2076A-B546-4E1E-BE92-17D3FB0BF504}">
      <dsp:nvSpPr>
        <dsp:cNvPr id="0" name=""/>
        <dsp:cNvSpPr/>
      </dsp:nvSpPr>
      <dsp:spPr>
        <a:xfrm>
          <a:off x="4421325" y="1827350"/>
          <a:ext cx="327438" cy="1227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895"/>
              </a:lnTo>
              <a:lnTo>
                <a:pt x="327438" y="12278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DB34-489D-48B8-BB8A-11128F85CF61}">
      <dsp:nvSpPr>
        <dsp:cNvPr id="0" name=""/>
        <dsp:cNvSpPr/>
      </dsp:nvSpPr>
      <dsp:spPr>
        <a:xfrm>
          <a:off x="4748764" y="2236649"/>
          <a:ext cx="2619511" cy="1637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Возложение обязанности за установку и содержание контейнеров и бункеров на регионального оператора по обращению с ТКО</a:t>
          </a:r>
          <a:endParaRPr lang="ru-RU" sz="1700" kern="1200" dirty="0"/>
        </a:p>
      </dsp:txBody>
      <dsp:txXfrm>
        <a:off x="4796716" y="2284601"/>
        <a:ext cx="2523607" cy="1541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A54E9E5-BE2B-435B-99BF-E53D5C503CA9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F59D20A-C6EA-459D-B276-D2B0890D7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244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pPr>
              <a:defRPr/>
            </a:pPr>
            <a:fld id="{2B7F9F74-97A0-474A-AB43-72199EBE5D5C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pPr>
              <a:defRPr/>
            </a:pPr>
            <a:fld id="{F70A1F17-FDDD-4A0C-8490-A4D77653DC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6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0A1F17-FDDD-4A0C-8490-A4D77653DC7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69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47903"/>
            <a:ext cx="7772400" cy="12620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F2F7D-EA0F-4B05-AF8E-03C70351BB71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6D909-828E-4F78-9C54-9C4801A5D8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73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BDDC9-158D-4623-882F-902DB2AD13E5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21E42-26C8-4DD5-AD9F-EF47C599D9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360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7"/>
            <a:ext cx="1971675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4" y="365127"/>
            <a:ext cx="5800725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77C98-8472-4C76-A909-1FE1AF574CD2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91F2-00F2-4140-9DCC-088A8D9DCB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968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3C4D7-19DD-47F1-9AB6-98B203BB2CD0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4987-9956-4C8D-A583-F70EF53D9D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567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4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925B7-72B7-4EAF-A242-2A8D130BB1D0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884C-8139-4110-9F4A-0C76D75A66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052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8FFF5-F213-4200-B9E5-206BC60C9FD9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6ECD9-2E4D-455F-BE53-FB51E67FA7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192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6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6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DE47-3EBA-4393-B778-DD9B34F5DCBE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7D2E8-98B0-4C77-8AE2-A05A436734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577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8A110-BA1C-4D84-BF48-41F5DE2BA633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8F9C0-C20A-4F73-ACB0-60E065DD64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479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FA99-A7E8-4A9D-A6F6-81212FC2F8D3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DEC5-98C2-43F2-8682-604F580786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61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7A57C-9173-43D5-A281-77CA0DA70838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C6E8-C9EE-4ED8-90DD-F687AB1222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38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5033D-DB63-4068-AD8F-181BD33AE8D2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DB7BD-8794-4A12-BD1C-FA70F06D14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8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6185"/>
            <a:ext cx="7886700" cy="132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4567"/>
            <a:ext cx="78867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BC87DD-C70A-4362-A55E-B2DEA90E0978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A0CBCBD-482B-4AF7-9992-FE1BE6AF86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4"/>
          <p:cNvSpPr>
            <a:spLocks noGrp="1"/>
          </p:cNvSpPr>
          <p:nvPr>
            <p:ph type="ctrTitle"/>
          </p:nvPr>
        </p:nvSpPr>
        <p:spPr>
          <a:xfrm>
            <a:off x="3176" y="2059517"/>
            <a:ext cx="9148763" cy="2006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i="1" dirty="0">
                <a:solidFill>
                  <a:schemeClr val="bg1"/>
                </a:solidFill>
                <a:latin typeface="Candara" pitchFamily="34" charset="0"/>
              </a:rPr>
              <a:t>Об  изменениях  и особенности применения законодательства в обращении с </a:t>
            </a:r>
            <a:r>
              <a:rPr lang="ru-RU" sz="3200" b="1" i="1" dirty="0" smtClean="0">
                <a:solidFill>
                  <a:schemeClr val="bg1"/>
                </a:solidFill>
                <a:latin typeface="Candara" pitchFamily="34" charset="0"/>
              </a:rPr>
              <a:t>отходами</a:t>
            </a:r>
            <a:endParaRPr lang="ru-RU" altLang="ru-RU" sz="3200" b="1" i="1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739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52" name="Прямоугольник 1"/>
          <p:cNvSpPr>
            <a:spLocks noChangeArrowheads="1"/>
          </p:cNvSpPr>
          <p:nvPr/>
        </p:nvSpPr>
        <p:spPr bwMode="auto">
          <a:xfrm>
            <a:off x="4122739" y="5012268"/>
            <a:ext cx="46878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Заместитель </a:t>
            </a: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Губернатора</a:t>
            </a:r>
            <a:endParaRPr lang="ru-RU" altLang="ru-RU" sz="2000" b="1" dirty="0">
              <a:solidFill>
                <a:schemeClr val="bg1"/>
              </a:solidFill>
              <a:latin typeface="Candara" pitchFamily="34" charset="0"/>
            </a:endParaRP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Ростовской области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Сергей Борисович </a:t>
            </a:r>
            <a:r>
              <a:rPr lang="ru-RU" altLang="ru-RU" sz="2000" b="1" dirty="0" err="1" smtClean="0">
                <a:solidFill>
                  <a:schemeClr val="bg1"/>
                </a:solidFill>
                <a:latin typeface="Candara" pitchFamily="34" charset="0"/>
              </a:rPr>
              <a:t>Сидаш</a:t>
            </a:r>
            <a:endParaRPr lang="ru-RU" alt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органов местного самоуправления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200477173"/>
              </p:ext>
            </p:extLst>
          </p:nvPr>
        </p:nvGraphicFramePr>
        <p:xfrm>
          <a:off x="1314450" y="1221317"/>
          <a:ext cx="73691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5653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4"/>
          <p:cNvSpPr>
            <a:spLocks noGrp="1"/>
          </p:cNvSpPr>
          <p:nvPr>
            <p:ph type="ctrTitle"/>
          </p:nvPr>
        </p:nvSpPr>
        <p:spPr>
          <a:xfrm>
            <a:off x="3176" y="2059517"/>
            <a:ext cx="9148763" cy="2006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i="1" dirty="0">
                <a:solidFill>
                  <a:schemeClr val="bg1"/>
                </a:solidFill>
                <a:latin typeface="Candara" pitchFamily="34" charset="0"/>
              </a:rPr>
              <a:t>Об  изменениях  и особенности применения законодательства в обращении с отходами</a:t>
            </a:r>
            <a:endParaRPr lang="ru-RU" altLang="ru-RU" sz="2800" b="1" i="1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739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52" name="Прямоугольник 1"/>
          <p:cNvSpPr>
            <a:spLocks noChangeArrowheads="1"/>
          </p:cNvSpPr>
          <p:nvPr/>
        </p:nvSpPr>
        <p:spPr bwMode="auto">
          <a:xfrm>
            <a:off x="4122739" y="5012268"/>
            <a:ext cx="46878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Заместитель </a:t>
            </a: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Губернатора</a:t>
            </a:r>
            <a:endParaRPr lang="ru-RU" altLang="ru-RU" sz="2000" b="1" dirty="0">
              <a:solidFill>
                <a:schemeClr val="bg1"/>
              </a:solidFill>
              <a:latin typeface="Candara" pitchFamily="34" charset="0"/>
            </a:endParaRP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Ростовской области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Сергей Борисович </a:t>
            </a:r>
            <a:r>
              <a:rPr lang="ru-RU" altLang="ru-RU" sz="2000" b="1" dirty="0" err="1" smtClean="0">
                <a:solidFill>
                  <a:schemeClr val="bg1"/>
                </a:solidFill>
                <a:latin typeface="Candara" pitchFamily="34" charset="0"/>
              </a:rPr>
              <a:t>Сидаш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2690595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04901" y="364013"/>
            <a:ext cx="7788275" cy="11246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0161" y="380655"/>
            <a:ext cx="7613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Зоны размещения межмуниципальных экологических отходоперерабатывающих комплексов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Объект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82" y="1632062"/>
            <a:ext cx="4664364" cy="5054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 bwMode="auto">
          <a:xfrm>
            <a:off x="2585269" y="2617169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143966" y="3332822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734663" y="4924998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314109" y="3965368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1029361" y="4471490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2746230" y="5520641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895244" y="4986140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1501152" y="4613688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</a:t>
            </a:r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5342667" y="2225362"/>
            <a:ext cx="3635896" cy="3847439"/>
          </a:xfrm>
          <a:prstGeom prst="bracketPair">
            <a:avLst>
              <a:gd name="adj" fmla="val 21205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МЭОК, в том числе: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1 - Новочеркасский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2 - Мясниковский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Неклиновский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4 - Красносулинский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Сальский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Волгодонской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7 - Морозовский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8 - Миллеровский</a:t>
            </a:r>
          </a:p>
        </p:txBody>
      </p:sp>
    </p:spTree>
    <p:extLst>
      <p:ext uri="{BB962C8B-B14F-4D97-AF65-F5344CB8AC3E}">
        <p14:creationId xmlns:p14="http://schemas.microsoft.com/office/powerpoint/2010/main" val="271196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Уже сделано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016000" y="1623059"/>
            <a:ext cx="787717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 средствам конкурсных процедур в зоне деятельности 8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МЭОКов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определены региональные операторы, с которым заключены соглашения об организации деятельности по обращению с ТКО;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Порядок накопления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(в том числе их раздельного накопления) на территории Ростовской области;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утверждены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Правила осуществления деятельности региональных операторов по обращению с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 на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территории Ростовской области;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утверждены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нормативы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накопления ТКО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 территории Ростовской области.</a:t>
            </a:r>
            <a:endParaRPr lang="ru-RU" alt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894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Внедрение новой системы обращения с ТКО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5124" name="Прямоугольник 1"/>
          <p:cNvSpPr>
            <a:spLocks noChangeArrowheads="1"/>
          </p:cNvSpPr>
          <p:nvPr/>
        </p:nvSpPr>
        <p:spPr bwMode="auto">
          <a:xfrm>
            <a:off x="1016000" y="1619252"/>
            <a:ext cx="77882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Начало работы новой системы – 1 января 2019 года</a:t>
            </a:r>
          </a:p>
        </p:txBody>
      </p:sp>
      <p:sp>
        <p:nvSpPr>
          <p:cNvPr id="10" name="Прямоугольник 1"/>
          <p:cNvSpPr>
            <a:spLocks noChangeArrowheads="1"/>
          </p:cNvSpPr>
          <p:nvPr/>
        </p:nvSpPr>
        <p:spPr bwMode="auto">
          <a:xfrm>
            <a:off x="1016000" y="2675495"/>
            <a:ext cx="778827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Основной НПА, регулирующий данную сферу правоотношений – Федеральный закон «Об отходах производства и потребления»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регионального оператора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41206796"/>
              </p:ext>
            </p:extLst>
          </p:nvPr>
        </p:nvGraphicFramePr>
        <p:xfrm>
          <a:off x="1173480" y="1432560"/>
          <a:ext cx="7719695" cy="4665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6588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регионального оператора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016000" y="1619249"/>
            <a:ext cx="7788276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Вступает в силу норма о прямых договорах между собственниками имущества в МКД и РСО.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Информация о деятельности организаций в сфере обращения с ТКО подлежит раскрытию в ФГИС «ЕИАС».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2018 году снижены ставки платы за негативное воздействие на окружающую среду при размещении ТКО </a:t>
            </a:r>
            <a:r>
              <a:rPr lang="en-US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IV </a:t>
            </a: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класса </a:t>
            </a: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опасности</a:t>
            </a:r>
            <a:endParaRPr lang="ru-RU" alt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57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потребителей услуги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188646325"/>
              </p:ext>
            </p:extLst>
          </p:nvPr>
        </p:nvGraphicFramePr>
        <p:xfrm>
          <a:off x="1314450" y="1221317"/>
          <a:ext cx="73691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6447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потребителей услуги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016000" y="1623059"/>
            <a:ext cx="7788276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Льготы для граждан: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форме субсидий </a:t>
            </a:r>
            <a:r>
              <a:rPr lang="ru-RU" alt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(ст. 159 ЖК РФ, постановление Правительства РФ от 14.12.2005 № 761 «О предоставлении субсидий на оплату жилого помещения и коммунальных услуг»)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форме компенсации расходов льготным категориям граждан </a:t>
            </a:r>
            <a:r>
              <a:rPr lang="ru-RU" alt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(постановление Правительства РО от 15.12.2011 № 232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«О расходовании средств областного бюджета на предоставление гражданам в целях оказания социальной поддержки субсидий на оплату жилых помещений и коммунальных услуг, материальной и иной помощи для погребения, мер социальной поддержки в соответствии с отдельными нормативными правовыми актами социальной направленности, а также об условиях и порядке их предоставления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»)</a:t>
            </a:r>
            <a:endParaRPr lang="ru-RU" alt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17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4" y="213785"/>
            <a:ext cx="909637" cy="11366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1" y="342901"/>
            <a:ext cx="7788275" cy="8784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Новое для органов местного самоуправления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016000" y="1623059"/>
            <a:ext cx="787717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 01.01.2019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активное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 непосредственное участие в реализации полномочий по обращению с ТКО путем:</a:t>
            </a: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создания и содержания мест (площадок) накопления </a:t>
            </a:r>
            <a:r>
              <a: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ТКО;</a:t>
            </a:r>
            <a:endParaRPr lang="ru-RU" alt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определения схемы размещения мест (площадок)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накопления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 и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ведения реестра мест (площадок) накопления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организации</a:t>
            </a:r>
            <a:r>
              <a:rPr lang="ru-RU" sz="2400" dirty="0"/>
              <a:t>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экологического воспитания и формирования экологической культуры в области обращения с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ТКО;</a:t>
            </a:r>
            <a:endParaRPr lang="ru-RU" alt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719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5601</TotalTime>
  <Words>532</Words>
  <Application>Microsoft Office PowerPoint</Application>
  <PresentationFormat>Экран (4:3)</PresentationFormat>
  <Paragraphs>63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Об  изменениях  и особенности применения законодательства в обращении с отходами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  изменениях  и особенности применения законодательства в обращении с отходами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Константин Д. Лупарь</cp:lastModifiedBy>
  <cp:revision>417</cp:revision>
  <cp:lastPrinted>2017-08-04T13:39:47Z</cp:lastPrinted>
  <dcterms:created xsi:type="dcterms:W3CDTF">2015-02-16T07:43:27Z</dcterms:created>
  <dcterms:modified xsi:type="dcterms:W3CDTF">2018-10-03T09:26:42Z</dcterms:modified>
</cp:coreProperties>
</file>