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9" r:id="rId2"/>
    <p:sldId id="257" r:id="rId3"/>
    <p:sldId id="263" r:id="rId4"/>
    <p:sldId id="261" r:id="rId5"/>
    <p:sldId id="265" r:id="rId6"/>
    <p:sldId id="268" r:id="rId7"/>
    <p:sldId id="260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643E-E165-4C8C-91B6-AEFB3C8D054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5FF-5FAE-480F-BCD4-B2F87E0DF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5FF-5FAE-480F-BCD4-B2F87E0DFD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0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9" y="-13313"/>
            <a:ext cx="9144000" cy="6858000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108520" y="1052736"/>
            <a:ext cx="9252520" cy="34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None/>
            </a:pPr>
            <a:r>
              <a:rPr lang="ru-RU" altLang="ru-RU" sz="5500" b="1" dirty="0">
                <a:solidFill>
                  <a:schemeClr val="bg1"/>
                </a:solidFill>
                <a:latin typeface="Times New Roman" pitchFamily="18" charset="0"/>
              </a:rPr>
              <a:t>Фактор успеха 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None/>
            </a:pPr>
            <a:r>
              <a:rPr lang="ru-RU" altLang="ru-RU" sz="5500" b="1" dirty="0">
                <a:solidFill>
                  <a:schemeClr val="bg1"/>
                </a:solidFill>
                <a:latin typeface="Times New Roman" pitchFamily="18" charset="0"/>
              </a:rPr>
              <a:t>ООО «ИСТОК-1»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5500" b="1" dirty="0">
                <a:solidFill>
                  <a:schemeClr val="bg1"/>
                </a:solidFill>
                <a:latin typeface="Times New Roman" pitchFamily="18" charset="0"/>
              </a:rPr>
              <a:t> овощи как предшественник</a:t>
            </a:r>
            <a:endParaRPr lang="ru-RU" altLang="ru-RU" sz="55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9869" y="5979612"/>
            <a:ext cx="9144000" cy="8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ООО «ИСТОК-1»</a:t>
            </a:r>
          </a:p>
          <a:p>
            <a:pPr algn="ctr" eaLnBrk="1" hangingPunct="1">
              <a:spcBef>
                <a:spcPts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2017г.</a:t>
            </a:r>
            <a:endParaRPr lang="ru-RU" altLang="ru-RU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7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16632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Структура посевных площадей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42262"/>
              </p:ext>
            </p:extLst>
          </p:nvPr>
        </p:nvGraphicFramePr>
        <p:xfrm>
          <a:off x="1" y="980728"/>
          <a:ext cx="9180511" cy="498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2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га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Урожайность,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ц/га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н/з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98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6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1560" y="-27154"/>
            <a:ext cx="8156927" cy="119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Оснащенность с/х техникой и трудовыми ресурсами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04303"/>
            <a:ext cx="2075518" cy="1385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5611" r="9913" b="4390"/>
          <a:stretch/>
        </p:blipFill>
        <p:spPr>
          <a:xfrm>
            <a:off x="1619672" y="1130049"/>
            <a:ext cx="2031023" cy="1785279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1147" y="2323463"/>
            <a:ext cx="1656183" cy="3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9 тракторов</a:t>
            </a: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" b="15877"/>
          <a:stretch/>
        </p:blipFill>
        <p:spPr>
          <a:xfrm>
            <a:off x="4932040" y="908720"/>
            <a:ext cx="3921744" cy="1900053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79912" y="2288397"/>
            <a:ext cx="2895463" cy="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4 комбайна</a:t>
            </a: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картофелеуборочных</a:t>
            </a: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4559" r="2253" b="7227"/>
          <a:stretch/>
        </p:blipFill>
        <p:spPr>
          <a:xfrm>
            <a:off x="5962843" y="2915328"/>
            <a:ext cx="3213716" cy="1846556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49511" y="4378000"/>
            <a:ext cx="2895463" cy="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0000"/>
              </a:buClr>
              <a:buNone/>
            </a:pP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3 комбайна</a:t>
            </a: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зерноуборочных</a:t>
            </a: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649" b="698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94" b="24450"/>
          <a:stretch/>
        </p:blipFill>
        <p:spPr>
          <a:xfrm>
            <a:off x="24649" y="3132929"/>
            <a:ext cx="2492896" cy="14098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53" y="3208269"/>
            <a:ext cx="2123728" cy="1543021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771799" y="4750087"/>
            <a:ext cx="2895463" cy="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Среднегодовое кол-во рабочих – 136 чел.</a:t>
            </a:r>
            <a:endParaRPr lang="ru-RU" alt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8"/>
          <a:stretch/>
        </p:blipFill>
        <p:spPr>
          <a:xfrm>
            <a:off x="5667262" y="5099741"/>
            <a:ext cx="3302387" cy="17648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819432"/>
            <a:ext cx="3635896" cy="2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2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9048" r="25745" b="7106"/>
          <a:stretch/>
        </p:blipFill>
        <p:spPr>
          <a:xfrm>
            <a:off x="114525" y="453088"/>
            <a:ext cx="4116866" cy="6423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2894" r="15524" b="4175"/>
          <a:stretch/>
        </p:blipFill>
        <p:spPr>
          <a:xfrm>
            <a:off x="5220070" y="453087"/>
            <a:ext cx="3923930" cy="6373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1" t="56246" r="7106" b="21407"/>
          <a:stretch/>
        </p:blipFill>
        <p:spPr>
          <a:xfrm>
            <a:off x="2939105" y="3798276"/>
            <a:ext cx="2424983" cy="2498991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18748" y="5480"/>
            <a:ext cx="6825286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Картограмма содержания подвижного фосфора 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5754728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1196752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8183" y="3209955"/>
            <a:ext cx="2126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почв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содержанию Р</a:t>
            </a:r>
            <a:r>
              <a:rPr lang="ru-RU" sz="16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baseline="-25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739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46443"/>
          <a:stretch/>
        </p:blipFill>
        <p:spPr>
          <a:xfrm>
            <a:off x="3257065" y="4149080"/>
            <a:ext cx="3096344" cy="2693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2781256" cy="2193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3" b="23450"/>
          <a:stretch/>
        </p:blipFill>
        <p:spPr>
          <a:xfrm>
            <a:off x="6444208" y="98132"/>
            <a:ext cx="2520280" cy="22122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6989" y="3695921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кг/га ф. в диаммофоска+ 200 кг/га ф. 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селитры + ЖКУ 50 л/га ф. в + СЗР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6970" y="2220378"/>
            <a:ext cx="3421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 под горох 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кг/га ф. в  диаммофоска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220165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 под  лук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кг/га ф.в диаммофоска +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 600 кг/га ф.в+ЖКУ 400 кг/га ф.в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308305" y="3254067"/>
            <a:ext cx="501974" cy="44185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02113" y="5498836"/>
            <a:ext cx="20977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73,0 ц/га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51784" y="5526456"/>
            <a:ext cx="2116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83,0 ц/га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63688" y="3233676"/>
            <a:ext cx="576064" cy="55536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05055" y="3326010"/>
            <a:ext cx="32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Зустрич 1 репродукции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62268" y="260648"/>
            <a:ext cx="2130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</a:t>
            </a:r>
          </a:p>
        </p:txBody>
      </p:sp>
    </p:spTree>
    <p:extLst>
      <p:ext uri="{BB962C8B-B14F-4D97-AF65-F5344CB8AC3E}">
        <p14:creationId xmlns:p14="http://schemas.microsoft.com/office/powerpoint/2010/main" val="89975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49117"/>
            <a:ext cx="9231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кг/га ф. в диаммофоска+ 200 кг/га ф. в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селитры + ЖКУ 50 л/га + СЗР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15990" y="2330737"/>
            <a:ext cx="4708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 под  картофель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кг/га ф.в диаммофоска +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КАС300 кг/га ф.в+ЖКУ300 кг/га ф.в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092280" y="3346400"/>
            <a:ext cx="618005" cy="70271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3013" y="5420432"/>
            <a:ext cx="20977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75,6 ц/га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51789" y="5420432"/>
            <a:ext cx="2116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 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78,6 ц/га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81944" y="3284984"/>
            <a:ext cx="629816" cy="76413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83261" y="3656984"/>
            <a:ext cx="3460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 Станичная 1 репродукции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8217" r="11476" b="12526"/>
          <a:stretch/>
        </p:blipFill>
        <p:spPr>
          <a:xfrm>
            <a:off x="3190105" y="4360425"/>
            <a:ext cx="2674779" cy="2492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43" y="35863"/>
            <a:ext cx="3059832" cy="2294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0970"/>
            <a:ext cx="3131840" cy="23488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5946" y="2324347"/>
            <a:ext cx="3818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пар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агротехнические мероприятия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62268" y="260648"/>
            <a:ext cx="2130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</a:t>
            </a:r>
          </a:p>
        </p:txBody>
      </p:sp>
    </p:spTree>
    <p:extLst>
      <p:ext uri="{BB962C8B-B14F-4D97-AF65-F5344CB8AC3E}">
        <p14:creationId xmlns:p14="http://schemas.microsoft.com/office/powerpoint/2010/main" val="165684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0"/>
            <a:ext cx="7247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Затраты на 1 га озимой пшеницы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15274"/>
              </p:ext>
            </p:extLst>
          </p:nvPr>
        </p:nvGraphicFramePr>
        <p:xfrm>
          <a:off x="1" y="932733"/>
          <a:ext cx="9144000" cy="595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09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га,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9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4 068,0</a:t>
                      </a:r>
                    </a:p>
                  </a:txBody>
                  <a:tcPr marL="9525" marR="9525" marT="9525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2 318 983,0</a:t>
                      </a:r>
                    </a:p>
                  </a:txBody>
                  <a:tcPr marL="9525" marR="9525" marT="9525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9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2 634,0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1 501 422,0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9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СЗР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8 207,0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4 677 877,0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9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Удобрения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10 118,0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5 767 370,0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09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2 022,0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1 152 437,0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521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Общехозяйственные расходы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10 290,0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5 869 294,0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09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6 500,0 </a:t>
                      </a:r>
                      <a:r>
                        <a:rPr lang="ru-RU" sz="28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руб./т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1092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реализации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8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000,0 руб./т</a:t>
                      </a:r>
                      <a:endParaRPr lang="ru-RU" sz="28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2491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38 %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75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933" y="548680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99214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871</TotalTime>
  <Words>340</Words>
  <Application>Microsoft Office PowerPoint</Application>
  <PresentationFormat>Экран (4:3)</PresentationFormat>
  <Paragraphs>108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URISTOSX</cp:lastModifiedBy>
  <cp:revision>39</cp:revision>
  <cp:lastPrinted>2017-08-15T11:17:56Z</cp:lastPrinted>
  <dcterms:created xsi:type="dcterms:W3CDTF">2017-08-14T15:59:35Z</dcterms:created>
  <dcterms:modified xsi:type="dcterms:W3CDTF">2017-08-31T05:47:55Z</dcterms:modified>
</cp:coreProperties>
</file>