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2" r:id="rId6"/>
    <p:sldId id="260" r:id="rId7"/>
    <p:sldId id="265" r:id="rId8"/>
    <p:sldId id="264" r:id="rId9"/>
    <p:sldId id="269" r:id="rId10"/>
    <p:sldId id="266" r:id="rId11"/>
    <p:sldId id="270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713" autoAdjust="0"/>
  </p:normalViewPr>
  <p:slideViewPr>
    <p:cSldViewPr>
      <p:cViewPr varScale="1">
        <p:scale>
          <a:sx n="99" d="100"/>
          <a:sy n="99" d="100"/>
        </p:scale>
        <p:origin x="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E5E5A-8554-4204-9012-A79268643C8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130D66-DCF8-45EB-8D92-90B1E59B309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</a:t>
          </a:r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305 тыс. тонн</a:t>
          </a:r>
        </a:p>
      </dgm:t>
    </dgm:pt>
    <dgm:pt modelId="{4BC586E8-B863-4056-806A-62816AED1473}" type="parTrans" cxnId="{5A725166-A251-4594-AF1D-FEB975E811F3}">
      <dgm:prSet/>
      <dgm:spPr/>
      <dgm:t>
        <a:bodyPr/>
        <a:lstStyle/>
        <a:p>
          <a:endParaRPr lang="ru-RU"/>
        </a:p>
      </dgm:t>
    </dgm:pt>
    <dgm:pt modelId="{443D8D76-39AD-45F4-BFA5-7C15510AE701}" type="sibTrans" cxnId="{5A725166-A251-4594-AF1D-FEB975E811F3}">
      <dgm:prSet/>
      <dgm:spPr/>
      <dgm:t>
        <a:bodyPr/>
        <a:lstStyle/>
        <a:p>
          <a:endParaRPr lang="ru-RU"/>
        </a:p>
      </dgm:t>
    </dgm:pt>
    <dgm:pt modelId="{514CBC9D-9D1E-4665-9A2E-2AACD37FBE1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Северо-западная –  </a:t>
          </a:r>
        </a:p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1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957 тыс. тонн</a:t>
          </a:r>
        </a:p>
      </dgm:t>
    </dgm:pt>
    <dgm:pt modelId="{A6AEF6A1-9E2D-48D7-8916-4372A8B75567}" type="parTrans" cxnId="{7D583B01-08A1-4B36-9C50-7010E8502DA8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649E1FD-B93F-4D5A-9BC0-4CF09F554031}" type="sibTrans" cxnId="{7D583B01-08A1-4B36-9C50-7010E8502DA8}">
      <dgm:prSet/>
      <dgm:spPr/>
      <dgm:t>
        <a:bodyPr/>
        <a:lstStyle/>
        <a:p>
          <a:endParaRPr lang="ru-RU"/>
        </a:p>
      </dgm:t>
    </dgm:pt>
    <dgm:pt modelId="{33D884DE-D6D3-4C6E-A023-4C434F62706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Приазовская</a:t>
          </a:r>
        </a:p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2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355 тыс. тонн</a:t>
          </a:r>
        </a:p>
      </dgm:t>
    </dgm:pt>
    <dgm:pt modelId="{D16C3DDB-8241-4272-B447-9EFE5E13BF60}" type="parTrans" cxnId="{8C0C07D4-1590-4E78-BAAB-192A0A88D823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72F3A2D-653B-4DB8-8F60-535243368388}" type="sibTrans" cxnId="{8C0C07D4-1590-4E78-BAAB-192A0A88D823}">
      <dgm:prSet/>
      <dgm:spPr/>
      <dgm:t>
        <a:bodyPr/>
        <a:lstStyle/>
        <a:p>
          <a:endParaRPr lang="ru-RU"/>
        </a:p>
      </dgm:t>
    </dgm:pt>
    <dgm:pt modelId="{71893033-0EF7-442E-8E7D-6C16F74B988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Южная – </a:t>
          </a:r>
        </a:p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3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11 тыс. тонн</a:t>
          </a:r>
        </a:p>
      </dgm:t>
    </dgm:pt>
    <dgm:pt modelId="{E4CD6279-6661-48DF-A2CD-C0BAF8931DC8}" type="parTrans" cxnId="{419866DF-95C2-488C-9F86-A8772D07705B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17CA0AC-4ABA-4A45-9308-F3F01AAB55E2}" type="sibTrans" cxnId="{419866DF-95C2-488C-9F86-A8772D07705B}">
      <dgm:prSet/>
      <dgm:spPr/>
      <dgm:t>
        <a:bodyPr/>
        <a:lstStyle/>
        <a:p>
          <a:endParaRPr lang="ru-RU"/>
        </a:p>
      </dgm:t>
    </dgm:pt>
    <dgm:pt modelId="{4474219F-7285-405D-9162-FC241EE9568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Восточная – </a:t>
          </a:r>
        </a:p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1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766 тыс. тонн</a:t>
          </a:r>
        </a:p>
      </dgm:t>
    </dgm:pt>
    <dgm:pt modelId="{5B2D1CB8-9D61-4DCE-BBDE-BD6E603F4D26}" type="parTrans" cxnId="{34607F90-EAAB-4841-BC09-A87563B15E91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5E127FF-7E74-4221-9D6F-F030989F031A}" type="sibTrans" cxnId="{34607F90-EAAB-4841-BC09-A87563B15E91}">
      <dgm:prSet/>
      <dgm:spPr/>
      <dgm:t>
        <a:bodyPr/>
        <a:lstStyle/>
        <a:p>
          <a:endParaRPr lang="ru-RU"/>
        </a:p>
      </dgm:t>
    </dgm:pt>
    <dgm:pt modelId="{02611081-B820-4D98-8E80-F8C46F2C8B76}">
      <dgm:prSet phldrT="[Текст]" phldr="1" custRadScaleRad="178282" custRadScaleInc="2309"/>
      <dgm:spPr/>
      <dgm:t>
        <a:bodyPr/>
        <a:lstStyle/>
        <a:p>
          <a:endParaRPr lang="ru-RU" dirty="0"/>
        </a:p>
      </dgm:t>
    </dgm:pt>
    <dgm:pt modelId="{1619706D-00B5-45EA-9674-D9578B2DBD13}" type="parTrans" cxnId="{D551440C-3922-4587-A6F6-9D7024601458}">
      <dgm:prSet/>
      <dgm:spPr/>
      <dgm:t>
        <a:bodyPr/>
        <a:lstStyle/>
        <a:p>
          <a:endParaRPr lang="ru-RU"/>
        </a:p>
      </dgm:t>
    </dgm:pt>
    <dgm:pt modelId="{B700CCC2-7659-4875-A6B5-CFE2A5A6EC02}" type="sibTrans" cxnId="{D551440C-3922-4587-A6F6-9D7024601458}">
      <dgm:prSet/>
      <dgm:spPr/>
      <dgm:t>
        <a:bodyPr/>
        <a:lstStyle/>
        <a:p>
          <a:endParaRPr lang="ru-RU"/>
        </a:p>
      </dgm:t>
    </dgm:pt>
    <dgm:pt modelId="{429C0BC0-138B-48BF-8679-5C911022E12B}">
      <dgm:prSet phldrT="[Текст]" phldr="1" custRadScaleRad="178282" custRadScaleInc="2309"/>
      <dgm:spPr/>
      <dgm:t>
        <a:bodyPr/>
        <a:lstStyle/>
        <a:p>
          <a:endParaRPr lang="ru-RU" dirty="0"/>
        </a:p>
      </dgm:t>
    </dgm:pt>
    <dgm:pt modelId="{3B1319D1-4971-4FC0-A047-E469B4094CB9}" type="parTrans" cxnId="{085FC36E-64B3-49E3-9148-1B636791ADE5}">
      <dgm:prSet/>
      <dgm:spPr/>
      <dgm:t>
        <a:bodyPr/>
        <a:lstStyle/>
        <a:p>
          <a:endParaRPr lang="ru-RU"/>
        </a:p>
      </dgm:t>
    </dgm:pt>
    <dgm:pt modelId="{9587FD08-396A-4B26-A10C-13F6745FEECD}" type="sibTrans" cxnId="{085FC36E-64B3-49E3-9148-1B636791ADE5}">
      <dgm:prSet/>
      <dgm:spPr/>
      <dgm:t>
        <a:bodyPr/>
        <a:lstStyle/>
        <a:p>
          <a:endParaRPr lang="ru-RU"/>
        </a:p>
      </dgm:t>
    </dgm:pt>
    <dgm:pt modelId="{891B6F38-CFBF-489C-B70C-37EA40F21954}">
      <dgm:prSet phldrT="[Текст]" phldr="1" custRadScaleRad="132492" custRadScaleInc="34"/>
      <dgm:spPr/>
      <dgm:t>
        <a:bodyPr/>
        <a:lstStyle/>
        <a:p>
          <a:endParaRPr lang="ru-RU" dirty="0"/>
        </a:p>
      </dgm:t>
    </dgm:pt>
    <dgm:pt modelId="{E96C6FE5-ED76-4E5C-8EC2-D3C0699CB957}" type="parTrans" cxnId="{28521896-F7C6-4D74-9C07-61DC8E169F0C}">
      <dgm:prSet/>
      <dgm:spPr/>
      <dgm:t>
        <a:bodyPr/>
        <a:lstStyle/>
        <a:p>
          <a:endParaRPr lang="ru-RU"/>
        </a:p>
      </dgm:t>
    </dgm:pt>
    <dgm:pt modelId="{EB3E6D4E-67DE-4CCE-8074-4B5B91F4B4A1}" type="sibTrans" cxnId="{28521896-F7C6-4D74-9C07-61DC8E169F0C}">
      <dgm:prSet/>
      <dgm:spPr/>
      <dgm:t>
        <a:bodyPr/>
        <a:lstStyle/>
        <a:p>
          <a:endParaRPr lang="ru-RU"/>
        </a:p>
      </dgm:t>
    </dgm:pt>
    <dgm:pt modelId="{D0420DA6-8619-4A62-B081-E21047134025}">
      <dgm:prSet custT="1"/>
      <dgm:spPr>
        <a:solidFill>
          <a:srgbClr val="00FFFF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Центральная орошаемая –</a:t>
          </a: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345 тыс. тонн</a:t>
          </a:r>
        </a:p>
      </dgm:t>
    </dgm:pt>
    <dgm:pt modelId="{65E53899-03B6-446E-8FAB-58527CB7B01A}" type="parTrans" cxnId="{C7F089A0-3CFB-4B86-BCE6-BB6D93DB4622}">
      <dgm:prSet/>
      <dgm:spPr>
        <a:solidFill>
          <a:srgbClr val="00FFFF"/>
        </a:solidFill>
      </dgm:spPr>
      <dgm:t>
        <a:bodyPr/>
        <a:lstStyle/>
        <a:p>
          <a:endParaRPr lang="ru-RU"/>
        </a:p>
      </dgm:t>
    </dgm:pt>
    <dgm:pt modelId="{6C9FE022-9670-465E-A8AE-29C201B57EC5}" type="sibTrans" cxnId="{C7F089A0-3CFB-4B86-BCE6-BB6D93DB4622}">
      <dgm:prSet/>
      <dgm:spPr/>
      <dgm:t>
        <a:bodyPr/>
        <a:lstStyle/>
        <a:p>
          <a:endParaRPr lang="ru-RU"/>
        </a:p>
      </dgm:t>
    </dgm:pt>
    <dgm:pt modelId="{2AB0A11B-7F2B-41AB-9276-DE6086B6E679}">
      <dgm:prSet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Северо-восточная –</a:t>
          </a: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 </a:t>
          </a:r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872 тыс. тонн</a:t>
          </a:r>
        </a:p>
      </dgm:t>
    </dgm:pt>
    <dgm:pt modelId="{FB93B075-77E3-4ADA-8482-2F0539256DCC}" type="parTrans" cxnId="{11351891-D231-40BF-A3A5-1762D966BCF0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EB8F330-BDF9-4337-BB06-722878305E7A}" type="sibTrans" cxnId="{11351891-D231-40BF-A3A5-1762D966BCF0}">
      <dgm:prSet/>
      <dgm:spPr/>
      <dgm:t>
        <a:bodyPr/>
        <a:lstStyle/>
        <a:p>
          <a:endParaRPr lang="ru-RU"/>
        </a:p>
      </dgm:t>
    </dgm:pt>
    <dgm:pt modelId="{4FC38E2D-FC76-4633-8A25-6CEFC9889FB0}" type="pres">
      <dgm:prSet presAssocID="{B62E5E5A-8554-4204-9012-A79268643C8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4E90E3-0404-4103-BBC2-A6E8E393DADF}" type="pres">
      <dgm:prSet presAssocID="{DE130D66-DCF8-45EB-8D92-90B1E59B3093}" presName="centerShape" presStyleLbl="node0" presStyleIdx="0" presStyleCnt="1" custScaleX="194485" custLinFactNeighborX="-565" custLinFactNeighborY="-2202"/>
      <dgm:spPr/>
    </dgm:pt>
    <dgm:pt modelId="{88537E3F-0B68-4DC0-8BD2-CFC24D983880}" type="pres">
      <dgm:prSet presAssocID="{A6AEF6A1-9E2D-48D7-8916-4372A8B75567}" presName="parTrans" presStyleLbl="sibTrans2D1" presStyleIdx="0" presStyleCnt="6" custAng="10566356"/>
      <dgm:spPr/>
    </dgm:pt>
    <dgm:pt modelId="{B53EB2BA-C2A2-45DB-8F7A-B0BBBC634879}" type="pres">
      <dgm:prSet presAssocID="{A6AEF6A1-9E2D-48D7-8916-4372A8B75567}" presName="connectorText" presStyleLbl="sibTrans2D1" presStyleIdx="0" presStyleCnt="6"/>
      <dgm:spPr/>
    </dgm:pt>
    <dgm:pt modelId="{B2701E17-842E-4774-B3A8-F2FFCFDFE353}" type="pres">
      <dgm:prSet presAssocID="{514CBC9D-9D1E-4665-9A2E-2AACD37FBE14}" presName="node" presStyleLbl="node1" presStyleIdx="0" presStyleCnt="6" custScaleX="180326" custScaleY="128306" custRadScaleRad="99691" custRadScaleInc="-2148">
        <dgm:presLayoutVars>
          <dgm:bulletEnabled val="1"/>
        </dgm:presLayoutVars>
      </dgm:prSet>
      <dgm:spPr/>
    </dgm:pt>
    <dgm:pt modelId="{2E15E1FD-7220-4F23-8EF8-40115C864B53}" type="pres">
      <dgm:prSet presAssocID="{FB93B075-77E3-4ADA-8482-2F0539256DCC}" presName="parTrans" presStyleLbl="sibTrans2D1" presStyleIdx="1" presStyleCnt="6" custAng="10747529"/>
      <dgm:spPr/>
    </dgm:pt>
    <dgm:pt modelId="{A5CCE857-1C34-4B5C-B7B3-1F9D46293649}" type="pres">
      <dgm:prSet presAssocID="{FB93B075-77E3-4ADA-8482-2F0539256DCC}" presName="connectorText" presStyleLbl="sibTrans2D1" presStyleIdx="1" presStyleCnt="6"/>
      <dgm:spPr/>
    </dgm:pt>
    <dgm:pt modelId="{9B772663-1EDD-4490-A495-94AA83016024}" type="pres">
      <dgm:prSet presAssocID="{2AB0A11B-7F2B-41AB-9276-DE6086B6E679}" presName="node" presStyleLbl="node1" presStyleIdx="1" presStyleCnt="6" custScaleX="169302" custScaleY="152116" custRadScaleRad="163465" custRadScaleInc="7199">
        <dgm:presLayoutVars>
          <dgm:bulletEnabled val="1"/>
        </dgm:presLayoutVars>
      </dgm:prSet>
      <dgm:spPr/>
    </dgm:pt>
    <dgm:pt modelId="{91CC6D90-6384-4091-8ED7-F35774B03EA1}" type="pres">
      <dgm:prSet presAssocID="{65E53899-03B6-446E-8FAB-58527CB7B01A}" presName="parTrans" presStyleLbl="sibTrans2D1" presStyleIdx="2" presStyleCnt="6" custAng="10843425"/>
      <dgm:spPr/>
    </dgm:pt>
    <dgm:pt modelId="{42707C9F-7B75-4395-924E-CBB501078E6A}" type="pres">
      <dgm:prSet presAssocID="{65E53899-03B6-446E-8FAB-58527CB7B01A}" presName="connectorText" presStyleLbl="sibTrans2D1" presStyleIdx="2" presStyleCnt="6"/>
      <dgm:spPr/>
    </dgm:pt>
    <dgm:pt modelId="{A40BEDB3-C5CE-4D66-9CD5-5EC382FFD13E}" type="pres">
      <dgm:prSet presAssocID="{D0420DA6-8619-4A62-B081-E21047134025}" presName="node" presStyleLbl="node1" presStyleIdx="2" presStyleCnt="6" custScaleX="169302" custScaleY="152116" custRadScaleRad="149113" custRadScaleInc="-35181">
        <dgm:presLayoutVars>
          <dgm:bulletEnabled val="1"/>
        </dgm:presLayoutVars>
      </dgm:prSet>
      <dgm:spPr/>
    </dgm:pt>
    <dgm:pt modelId="{AD2BC1B2-745F-48CA-B6EF-B60CFC5A9F74}" type="pres">
      <dgm:prSet presAssocID="{D16C3DDB-8241-4272-B447-9EFE5E13BF60}" presName="parTrans" presStyleLbl="sibTrans2D1" presStyleIdx="3" presStyleCnt="6" custAng="10771993"/>
      <dgm:spPr/>
    </dgm:pt>
    <dgm:pt modelId="{2F9DC5F5-63E8-44C9-A096-976E13E00602}" type="pres">
      <dgm:prSet presAssocID="{D16C3DDB-8241-4272-B447-9EFE5E13BF60}" presName="connectorText" presStyleLbl="sibTrans2D1" presStyleIdx="3" presStyleCnt="6"/>
      <dgm:spPr/>
    </dgm:pt>
    <dgm:pt modelId="{C4081C5B-700E-4BE1-8AC2-0EEC91BBA7E7}" type="pres">
      <dgm:prSet presAssocID="{33D884DE-D6D3-4C6E-A023-4C434F627063}" presName="node" presStyleLbl="node1" presStyleIdx="3" presStyleCnt="6" custScaleX="189715" custScaleY="113084" custRadScaleRad="90845" custRadScaleInc="-4693">
        <dgm:presLayoutVars>
          <dgm:bulletEnabled val="1"/>
        </dgm:presLayoutVars>
      </dgm:prSet>
      <dgm:spPr/>
    </dgm:pt>
    <dgm:pt modelId="{739C3262-9135-4750-90DC-0A0C6A936791}" type="pres">
      <dgm:prSet presAssocID="{E4CD6279-6661-48DF-A2CD-C0BAF8931DC8}" presName="parTrans" presStyleLbl="sibTrans2D1" presStyleIdx="4" presStyleCnt="6" custAng="10901006"/>
      <dgm:spPr/>
    </dgm:pt>
    <dgm:pt modelId="{E96963D1-9F0E-4F70-956C-EBFB7E4E0375}" type="pres">
      <dgm:prSet presAssocID="{E4CD6279-6661-48DF-A2CD-C0BAF8931DC8}" presName="connectorText" presStyleLbl="sibTrans2D1" presStyleIdx="4" presStyleCnt="6"/>
      <dgm:spPr/>
    </dgm:pt>
    <dgm:pt modelId="{3A1CEC47-CAD4-43C9-BDAE-D3820B7E9F95}" type="pres">
      <dgm:prSet presAssocID="{71893033-0EF7-442E-8E7D-6C16F74B9887}" presName="node" presStyleLbl="node1" presStyleIdx="4" presStyleCnt="6" custScaleX="169302" custScaleY="152116" custRadScaleRad="152567" custRadScaleInc="31469">
        <dgm:presLayoutVars>
          <dgm:bulletEnabled val="1"/>
        </dgm:presLayoutVars>
      </dgm:prSet>
      <dgm:spPr/>
    </dgm:pt>
    <dgm:pt modelId="{F874D9FF-B44C-4FCC-8E26-557273EA9067}" type="pres">
      <dgm:prSet presAssocID="{5B2D1CB8-9D61-4DCE-BBDE-BD6E603F4D26}" presName="parTrans" presStyleLbl="sibTrans2D1" presStyleIdx="5" presStyleCnt="6" custAng="10530982"/>
      <dgm:spPr/>
    </dgm:pt>
    <dgm:pt modelId="{170FB28C-5727-44EE-A575-26C2E829C333}" type="pres">
      <dgm:prSet presAssocID="{5B2D1CB8-9D61-4DCE-BBDE-BD6E603F4D26}" presName="connectorText" presStyleLbl="sibTrans2D1" presStyleIdx="5" presStyleCnt="6"/>
      <dgm:spPr/>
    </dgm:pt>
    <dgm:pt modelId="{755F6002-0C61-49C7-A216-414611AEF9E3}" type="pres">
      <dgm:prSet presAssocID="{4474219F-7285-405D-9162-FC241EE95687}" presName="node" presStyleLbl="node1" presStyleIdx="5" presStyleCnt="6" custScaleX="169302" custScaleY="152116" custRadScaleRad="170769" custRadScaleInc="-16380">
        <dgm:presLayoutVars>
          <dgm:bulletEnabled val="1"/>
        </dgm:presLayoutVars>
      </dgm:prSet>
      <dgm:spPr/>
    </dgm:pt>
  </dgm:ptLst>
  <dgm:cxnLst>
    <dgm:cxn modelId="{D6035300-70A4-410C-BF74-349CABE9CB1E}" type="presOf" srcId="{4474219F-7285-405D-9162-FC241EE95687}" destId="{755F6002-0C61-49C7-A216-414611AEF9E3}" srcOrd="0" destOrd="0" presId="urn:microsoft.com/office/officeart/2005/8/layout/radial5"/>
    <dgm:cxn modelId="{7D583B01-08A1-4B36-9C50-7010E8502DA8}" srcId="{DE130D66-DCF8-45EB-8D92-90B1E59B3093}" destId="{514CBC9D-9D1E-4665-9A2E-2AACD37FBE14}" srcOrd="0" destOrd="0" parTransId="{A6AEF6A1-9E2D-48D7-8916-4372A8B75567}" sibTransId="{7649E1FD-B93F-4D5A-9BC0-4CF09F554031}"/>
    <dgm:cxn modelId="{6D158405-AD66-4C68-A88C-B55ABF5CCEAA}" type="presOf" srcId="{E4CD6279-6661-48DF-A2CD-C0BAF8931DC8}" destId="{E96963D1-9F0E-4F70-956C-EBFB7E4E0375}" srcOrd="1" destOrd="0" presId="urn:microsoft.com/office/officeart/2005/8/layout/radial5"/>
    <dgm:cxn modelId="{114F7C0B-C033-4B88-B1E3-9A9EC6D4B351}" type="presOf" srcId="{DE130D66-DCF8-45EB-8D92-90B1E59B3093}" destId="{194E90E3-0404-4103-BBC2-A6E8E393DADF}" srcOrd="0" destOrd="0" presId="urn:microsoft.com/office/officeart/2005/8/layout/radial5"/>
    <dgm:cxn modelId="{D551440C-3922-4587-A6F6-9D7024601458}" srcId="{B62E5E5A-8554-4204-9012-A79268643C8A}" destId="{02611081-B820-4D98-8E80-F8C46F2C8B76}" srcOrd="1" destOrd="0" parTransId="{1619706D-00B5-45EA-9674-D9578B2DBD13}" sibTransId="{B700CCC2-7659-4875-A6B5-CFE2A5A6EC02}"/>
    <dgm:cxn modelId="{C87D2630-9748-43DF-A7C5-0867B302B43A}" type="presOf" srcId="{E4CD6279-6661-48DF-A2CD-C0BAF8931DC8}" destId="{739C3262-9135-4750-90DC-0A0C6A936791}" srcOrd="0" destOrd="0" presId="urn:microsoft.com/office/officeart/2005/8/layout/radial5"/>
    <dgm:cxn modelId="{EEBB8F31-7BFF-4067-B4CC-85E80CF214D4}" type="presOf" srcId="{71893033-0EF7-442E-8E7D-6C16F74B9887}" destId="{3A1CEC47-CAD4-43C9-BDAE-D3820B7E9F95}" srcOrd="0" destOrd="0" presId="urn:microsoft.com/office/officeart/2005/8/layout/radial5"/>
    <dgm:cxn modelId="{5A725166-A251-4594-AF1D-FEB975E811F3}" srcId="{B62E5E5A-8554-4204-9012-A79268643C8A}" destId="{DE130D66-DCF8-45EB-8D92-90B1E59B3093}" srcOrd="0" destOrd="0" parTransId="{4BC586E8-B863-4056-806A-62816AED1473}" sibTransId="{443D8D76-39AD-45F4-BFA5-7C15510AE701}"/>
    <dgm:cxn modelId="{161BA049-58F6-4A67-9876-BE0E40346288}" type="presOf" srcId="{5B2D1CB8-9D61-4DCE-BBDE-BD6E603F4D26}" destId="{F874D9FF-B44C-4FCC-8E26-557273EA9067}" srcOrd="0" destOrd="0" presId="urn:microsoft.com/office/officeart/2005/8/layout/radial5"/>
    <dgm:cxn modelId="{8E8C014B-DAEE-4832-B986-A9B2E3316CC8}" type="presOf" srcId="{65E53899-03B6-446E-8FAB-58527CB7B01A}" destId="{91CC6D90-6384-4091-8ED7-F35774B03EA1}" srcOrd="0" destOrd="0" presId="urn:microsoft.com/office/officeart/2005/8/layout/radial5"/>
    <dgm:cxn modelId="{085FC36E-64B3-49E3-9148-1B636791ADE5}" srcId="{B62E5E5A-8554-4204-9012-A79268643C8A}" destId="{429C0BC0-138B-48BF-8679-5C911022E12B}" srcOrd="2" destOrd="0" parTransId="{3B1319D1-4971-4FC0-A047-E469B4094CB9}" sibTransId="{9587FD08-396A-4B26-A10C-13F6745FEECD}"/>
    <dgm:cxn modelId="{6395184F-1412-4984-BA9E-52AB282D1A28}" type="presOf" srcId="{D0420DA6-8619-4A62-B081-E21047134025}" destId="{A40BEDB3-C5CE-4D66-9CD5-5EC382FFD13E}" srcOrd="0" destOrd="0" presId="urn:microsoft.com/office/officeart/2005/8/layout/radial5"/>
    <dgm:cxn modelId="{2F0D9671-3AE6-4BA8-8A84-17F5B456C824}" type="presOf" srcId="{514CBC9D-9D1E-4665-9A2E-2AACD37FBE14}" destId="{B2701E17-842E-4774-B3A8-F2FFCFDFE353}" srcOrd="0" destOrd="0" presId="urn:microsoft.com/office/officeart/2005/8/layout/radial5"/>
    <dgm:cxn modelId="{EDB5E278-B961-42F6-AC74-B6179077DC82}" type="presOf" srcId="{D16C3DDB-8241-4272-B447-9EFE5E13BF60}" destId="{2F9DC5F5-63E8-44C9-A096-976E13E00602}" srcOrd="1" destOrd="0" presId="urn:microsoft.com/office/officeart/2005/8/layout/radial5"/>
    <dgm:cxn modelId="{19D2927A-06F1-4764-B5F1-4273757D1B1A}" type="presOf" srcId="{A6AEF6A1-9E2D-48D7-8916-4372A8B75567}" destId="{B53EB2BA-C2A2-45DB-8F7A-B0BBBC634879}" srcOrd="1" destOrd="0" presId="urn:microsoft.com/office/officeart/2005/8/layout/radial5"/>
    <dgm:cxn modelId="{2216317C-4703-487B-970F-D3D0BD273CF1}" type="presOf" srcId="{B62E5E5A-8554-4204-9012-A79268643C8A}" destId="{4FC38E2D-FC76-4633-8A25-6CEFC9889FB0}" srcOrd="0" destOrd="0" presId="urn:microsoft.com/office/officeart/2005/8/layout/radial5"/>
    <dgm:cxn modelId="{D42A518A-4111-4E6A-9AF3-7FB67A42CAA8}" type="presOf" srcId="{5B2D1CB8-9D61-4DCE-BBDE-BD6E603F4D26}" destId="{170FB28C-5727-44EE-A575-26C2E829C333}" srcOrd="1" destOrd="0" presId="urn:microsoft.com/office/officeart/2005/8/layout/radial5"/>
    <dgm:cxn modelId="{34607F90-EAAB-4841-BC09-A87563B15E91}" srcId="{DE130D66-DCF8-45EB-8D92-90B1E59B3093}" destId="{4474219F-7285-405D-9162-FC241EE95687}" srcOrd="5" destOrd="0" parTransId="{5B2D1CB8-9D61-4DCE-BBDE-BD6E603F4D26}" sibTransId="{35E127FF-7E74-4221-9D6F-F030989F031A}"/>
    <dgm:cxn modelId="{11351891-D231-40BF-A3A5-1762D966BCF0}" srcId="{DE130D66-DCF8-45EB-8D92-90B1E59B3093}" destId="{2AB0A11B-7F2B-41AB-9276-DE6086B6E679}" srcOrd="1" destOrd="0" parTransId="{FB93B075-77E3-4ADA-8482-2F0539256DCC}" sibTransId="{AEB8F330-BDF9-4337-BB06-722878305E7A}"/>
    <dgm:cxn modelId="{28521896-F7C6-4D74-9C07-61DC8E169F0C}" srcId="{B62E5E5A-8554-4204-9012-A79268643C8A}" destId="{891B6F38-CFBF-489C-B70C-37EA40F21954}" srcOrd="3" destOrd="0" parTransId="{E96C6FE5-ED76-4E5C-8EC2-D3C0699CB957}" sibTransId="{EB3E6D4E-67DE-4CCE-8074-4B5B91F4B4A1}"/>
    <dgm:cxn modelId="{41CF259C-6587-4525-9DB0-EB20C4CC6374}" type="presOf" srcId="{A6AEF6A1-9E2D-48D7-8916-4372A8B75567}" destId="{88537E3F-0B68-4DC0-8BD2-CFC24D983880}" srcOrd="0" destOrd="0" presId="urn:microsoft.com/office/officeart/2005/8/layout/radial5"/>
    <dgm:cxn modelId="{C7F089A0-3CFB-4B86-BCE6-BB6D93DB4622}" srcId="{DE130D66-DCF8-45EB-8D92-90B1E59B3093}" destId="{D0420DA6-8619-4A62-B081-E21047134025}" srcOrd="2" destOrd="0" parTransId="{65E53899-03B6-446E-8FAB-58527CB7B01A}" sibTransId="{6C9FE022-9670-465E-A8AE-29C201B57EC5}"/>
    <dgm:cxn modelId="{C9E79CAF-3835-4A3C-A7FC-8F46EA65998B}" type="presOf" srcId="{FB93B075-77E3-4ADA-8482-2F0539256DCC}" destId="{A5CCE857-1C34-4B5C-B7B3-1F9D46293649}" srcOrd="1" destOrd="0" presId="urn:microsoft.com/office/officeart/2005/8/layout/radial5"/>
    <dgm:cxn modelId="{4B04F8B4-6C0B-4784-9CA8-4C30B1D796CC}" type="presOf" srcId="{FB93B075-77E3-4ADA-8482-2F0539256DCC}" destId="{2E15E1FD-7220-4F23-8EF8-40115C864B53}" srcOrd="0" destOrd="0" presId="urn:microsoft.com/office/officeart/2005/8/layout/radial5"/>
    <dgm:cxn modelId="{520C03BF-1516-4769-B89A-253DEE4FD813}" type="presOf" srcId="{2AB0A11B-7F2B-41AB-9276-DE6086B6E679}" destId="{9B772663-1EDD-4490-A495-94AA83016024}" srcOrd="0" destOrd="0" presId="urn:microsoft.com/office/officeart/2005/8/layout/radial5"/>
    <dgm:cxn modelId="{ED89DBCA-505A-4123-9892-86D41D8D5E6F}" type="presOf" srcId="{D16C3DDB-8241-4272-B447-9EFE5E13BF60}" destId="{AD2BC1B2-745F-48CA-B6EF-B60CFC5A9F74}" srcOrd="0" destOrd="0" presId="urn:microsoft.com/office/officeart/2005/8/layout/radial5"/>
    <dgm:cxn modelId="{7C0FB0CC-4DAB-4D2D-94ED-3C3BCCE57C11}" type="presOf" srcId="{65E53899-03B6-446E-8FAB-58527CB7B01A}" destId="{42707C9F-7B75-4395-924E-CBB501078E6A}" srcOrd="1" destOrd="0" presId="urn:microsoft.com/office/officeart/2005/8/layout/radial5"/>
    <dgm:cxn modelId="{8C0C07D4-1590-4E78-BAAB-192A0A88D823}" srcId="{DE130D66-DCF8-45EB-8D92-90B1E59B3093}" destId="{33D884DE-D6D3-4C6E-A023-4C434F627063}" srcOrd="3" destOrd="0" parTransId="{D16C3DDB-8241-4272-B447-9EFE5E13BF60}" sibTransId="{272F3A2D-653B-4DB8-8F60-535243368388}"/>
    <dgm:cxn modelId="{419866DF-95C2-488C-9F86-A8772D07705B}" srcId="{DE130D66-DCF8-45EB-8D92-90B1E59B3093}" destId="{71893033-0EF7-442E-8E7D-6C16F74B9887}" srcOrd="4" destOrd="0" parTransId="{E4CD6279-6661-48DF-A2CD-C0BAF8931DC8}" sibTransId="{917CA0AC-4ABA-4A45-9308-F3F01AAB55E2}"/>
    <dgm:cxn modelId="{D61E62E9-C2D9-4B0F-B269-35D02959FDD3}" type="presOf" srcId="{33D884DE-D6D3-4C6E-A023-4C434F627063}" destId="{C4081C5B-700E-4BE1-8AC2-0EEC91BBA7E7}" srcOrd="0" destOrd="0" presId="urn:microsoft.com/office/officeart/2005/8/layout/radial5"/>
    <dgm:cxn modelId="{4B98046D-B47B-430E-A432-E5EA0E8C53D5}" type="presParOf" srcId="{4FC38E2D-FC76-4633-8A25-6CEFC9889FB0}" destId="{194E90E3-0404-4103-BBC2-A6E8E393DADF}" srcOrd="0" destOrd="0" presId="urn:microsoft.com/office/officeart/2005/8/layout/radial5"/>
    <dgm:cxn modelId="{313B9CA5-758F-4EDF-A760-D7BB5EEA1343}" type="presParOf" srcId="{4FC38E2D-FC76-4633-8A25-6CEFC9889FB0}" destId="{88537E3F-0B68-4DC0-8BD2-CFC24D983880}" srcOrd="1" destOrd="0" presId="urn:microsoft.com/office/officeart/2005/8/layout/radial5"/>
    <dgm:cxn modelId="{7B3DD807-0A41-4C4F-B0AB-B181FAA1E420}" type="presParOf" srcId="{88537E3F-0B68-4DC0-8BD2-CFC24D983880}" destId="{B53EB2BA-C2A2-45DB-8F7A-B0BBBC634879}" srcOrd="0" destOrd="0" presId="urn:microsoft.com/office/officeart/2005/8/layout/radial5"/>
    <dgm:cxn modelId="{4272BF92-1B65-4980-99E5-175ACEAB3096}" type="presParOf" srcId="{4FC38E2D-FC76-4633-8A25-6CEFC9889FB0}" destId="{B2701E17-842E-4774-B3A8-F2FFCFDFE353}" srcOrd="2" destOrd="0" presId="urn:microsoft.com/office/officeart/2005/8/layout/radial5"/>
    <dgm:cxn modelId="{6723B42C-F842-424A-8FE6-A7F551EBC897}" type="presParOf" srcId="{4FC38E2D-FC76-4633-8A25-6CEFC9889FB0}" destId="{2E15E1FD-7220-4F23-8EF8-40115C864B53}" srcOrd="3" destOrd="0" presId="urn:microsoft.com/office/officeart/2005/8/layout/radial5"/>
    <dgm:cxn modelId="{FDAF9DE6-A9A2-4905-8BA9-4F86A9092C93}" type="presParOf" srcId="{2E15E1FD-7220-4F23-8EF8-40115C864B53}" destId="{A5CCE857-1C34-4B5C-B7B3-1F9D46293649}" srcOrd="0" destOrd="0" presId="urn:microsoft.com/office/officeart/2005/8/layout/radial5"/>
    <dgm:cxn modelId="{70A323A2-0986-461E-9F64-619B64803372}" type="presParOf" srcId="{4FC38E2D-FC76-4633-8A25-6CEFC9889FB0}" destId="{9B772663-1EDD-4490-A495-94AA83016024}" srcOrd="4" destOrd="0" presId="urn:microsoft.com/office/officeart/2005/8/layout/radial5"/>
    <dgm:cxn modelId="{EA54F5AF-0EDB-4B2C-9B5A-657F66A93CB1}" type="presParOf" srcId="{4FC38E2D-FC76-4633-8A25-6CEFC9889FB0}" destId="{91CC6D90-6384-4091-8ED7-F35774B03EA1}" srcOrd="5" destOrd="0" presId="urn:microsoft.com/office/officeart/2005/8/layout/radial5"/>
    <dgm:cxn modelId="{77178091-60F0-4F22-8B41-060A053AE9FD}" type="presParOf" srcId="{91CC6D90-6384-4091-8ED7-F35774B03EA1}" destId="{42707C9F-7B75-4395-924E-CBB501078E6A}" srcOrd="0" destOrd="0" presId="urn:microsoft.com/office/officeart/2005/8/layout/radial5"/>
    <dgm:cxn modelId="{FDB5EFB4-45DA-4BB7-AE46-317300EBEDEB}" type="presParOf" srcId="{4FC38E2D-FC76-4633-8A25-6CEFC9889FB0}" destId="{A40BEDB3-C5CE-4D66-9CD5-5EC382FFD13E}" srcOrd="6" destOrd="0" presId="urn:microsoft.com/office/officeart/2005/8/layout/radial5"/>
    <dgm:cxn modelId="{23D47827-CE46-476D-BCFB-F138A332A124}" type="presParOf" srcId="{4FC38E2D-FC76-4633-8A25-6CEFC9889FB0}" destId="{AD2BC1B2-745F-48CA-B6EF-B60CFC5A9F74}" srcOrd="7" destOrd="0" presId="urn:microsoft.com/office/officeart/2005/8/layout/radial5"/>
    <dgm:cxn modelId="{0346A851-155F-4F20-8535-36C3F4556854}" type="presParOf" srcId="{AD2BC1B2-745F-48CA-B6EF-B60CFC5A9F74}" destId="{2F9DC5F5-63E8-44C9-A096-976E13E00602}" srcOrd="0" destOrd="0" presId="urn:microsoft.com/office/officeart/2005/8/layout/radial5"/>
    <dgm:cxn modelId="{84EC1E54-EB23-4308-8F25-40470651A46B}" type="presParOf" srcId="{4FC38E2D-FC76-4633-8A25-6CEFC9889FB0}" destId="{C4081C5B-700E-4BE1-8AC2-0EEC91BBA7E7}" srcOrd="8" destOrd="0" presId="urn:microsoft.com/office/officeart/2005/8/layout/radial5"/>
    <dgm:cxn modelId="{CA5FB0C4-C2BF-4DCD-8198-6B3406FF4189}" type="presParOf" srcId="{4FC38E2D-FC76-4633-8A25-6CEFC9889FB0}" destId="{739C3262-9135-4750-90DC-0A0C6A936791}" srcOrd="9" destOrd="0" presId="urn:microsoft.com/office/officeart/2005/8/layout/radial5"/>
    <dgm:cxn modelId="{3E1EA21B-303A-4F57-9CEB-E55707AEE72D}" type="presParOf" srcId="{739C3262-9135-4750-90DC-0A0C6A936791}" destId="{E96963D1-9F0E-4F70-956C-EBFB7E4E0375}" srcOrd="0" destOrd="0" presId="urn:microsoft.com/office/officeart/2005/8/layout/radial5"/>
    <dgm:cxn modelId="{12843FAF-A5F6-478E-A948-20881278F635}" type="presParOf" srcId="{4FC38E2D-FC76-4633-8A25-6CEFC9889FB0}" destId="{3A1CEC47-CAD4-43C9-BDAE-D3820B7E9F95}" srcOrd="10" destOrd="0" presId="urn:microsoft.com/office/officeart/2005/8/layout/radial5"/>
    <dgm:cxn modelId="{AB891380-2FD1-42A3-809C-BCCCD98F2B0D}" type="presParOf" srcId="{4FC38E2D-FC76-4633-8A25-6CEFC9889FB0}" destId="{F874D9FF-B44C-4FCC-8E26-557273EA9067}" srcOrd="11" destOrd="0" presId="urn:microsoft.com/office/officeart/2005/8/layout/radial5"/>
    <dgm:cxn modelId="{9EA883B5-C7DB-49FD-990E-D6FFDFD4EA9F}" type="presParOf" srcId="{F874D9FF-B44C-4FCC-8E26-557273EA9067}" destId="{170FB28C-5727-44EE-A575-26C2E829C333}" srcOrd="0" destOrd="0" presId="urn:microsoft.com/office/officeart/2005/8/layout/radial5"/>
    <dgm:cxn modelId="{5990AEA0-7A34-42B4-A651-A4EEE6177871}" type="presParOf" srcId="{4FC38E2D-FC76-4633-8A25-6CEFC9889FB0}" destId="{755F6002-0C61-49C7-A216-414611AEF9E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8D8D-63A4-4841-B7B7-490A66D7DA4E}" type="doc">
      <dgm:prSet loTypeId="urn:microsoft.com/office/officeart/2005/8/layout/matrix3" loCatId="matrix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B93FC-12F7-421A-9445-E630D8E0CBE8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60,3 </a:t>
          </a:r>
        </a:p>
      </dgm:t>
    </dgm:pt>
    <dgm:pt modelId="{DCA53552-F02C-47D5-A150-0BC2D9D11A42}" type="parTrans" cxnId="{60C9C0D6-3BFD-408B-B970-72E4F2F3A998}">
      <dgm:prSet/>
      <dgm:spPr/>
      <dgm:t>
        <a:bodyPr/>
        <a:lstStyle/>
        <a:p>
          <a:endParaRPr lang="ru-RU"/>
        </a:p>
      </dgm:t>
    </dgm:pt>
    <dgm:pt modelId="{0C8AD8DD-9B3C-4B40-A75B-9B97CA76899E}" type="sibTrans" cxnId="{60C9C0D6-3BFD-408B-B970-72E4F2F3A998}">
      <dgm:prSet/>
      <dgm:spPr/>
      <dgm:t>
        <a:bodyPr/>
        <a:lstStyle/>
        <a:p>
          <a:endParaRPr lang="ru-RU"/>
        </a:p>
      </dgm:t>
    </dgm:pt>
    <dgm:pt modelId="{D0A0CC76-F38C-4AF3-8A9E-766422C8D104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58,1 </a:t>
          </a:r>
        </a:p>
      </dgm:t>
    </dgm:pt>
    <dgm:pt modelId="{E23D7E57-9BE4-45E5-AD72-E916DE32E7F6}" type="parTrans" cxnId="{C2C8021D-7274-4FDA-B593-C3546CDFD47F}">
      <dgm:prSet/>
      <dgm:spPr/>
      <dgm:t>
        <a:bodyPr/>
        <a:lstStyle/>
        <a:p>
          <a:endParaRPr lang="ru-RU"/>
        </a:p>
      </dgm:t>
    </dgm:pt>
    <dgm:pt modelId="{2CC2DCB1-5C5D-481B-BF37-F213F0CB79A3}" type="sibTrans" cxnId="{C2C8021D-7274-4FDA-B593-C3546CDFD47F}">
      <dgm:prSet/>
      <dgm:spPr/>
      <dgm:t>
        <a:bodyPr/>
        <a:lstStyle/>
        <a:p>
          <a:endParaRPr lang="ru-RU"/>
        </a:p>
      </dgm:t>
    </dgm:pt>
    <dgm:pt modelId="{FFBCF35C-7F61-4FAA-9C94-FB7AF3350B2F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58,7</a:t>
          </a:r>
        </a:p>
      </dgm:t>
    </dgm:pt>
    <dgm:pt modelId="{46CAE658-E8F9-46B7-A4D1-85FE0D2CBE52}" type="parTrans" cxnId="{579BE764-D7AF-4001-B037-8280B6B828A1}">
      <dgm:prSet/>
      <dgm:spPr/>
      <dgm:t>
        <a:bodyPr/>
        <a:lstStyle/>
        <a:p>
          <a:endParaRPr lang="ru-RU"/>
        </a:p>
      </dgm:t>
    </dgm:pt>
    <dgm:pt modelId="{5E3C7123-7EEA-43E8-884E-B88D1EC7A2DF}" type="sibTrans" cxnId="{579BE764-D7AF-4001-B037-8280B6B828A1}">
      <dgm:prSet/>
      <dgm:spPr/>
      <dgm:t>
        <a:bodyPr/>
        <a:lstStyle/>
        <a:p>
          <a:endParaRPr lang="ru-RU"/>
        </a:p>
      </dgm:t>
    </dgm:pt>
    <dgm:pt modelId="{3BB46E7E-259D-4D62-8335-24EA1D22784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56,1 </a:t>
          </a:r>
        </a:p>
      </dgm:t>
    </dgm:pt>
    <dgm:pt modelId="{C42A2099-3A4C-4A5D-B8CD-9368AC2B2A74}" type="parTrans" cxnId="{E3FF8C41-56D1-41B2-B225-38A7E5BE0761}">
      <dgm:prSet/>
      <dgm:spPr/>
      <dgm:t>
        <a:bodyPr/>
        <a:lstStyle/>
        <a:p>
          <a:endParaRPr lang="ru-RU"/>
        </a:p>
      </dgm:t>
    </dgm:pt>
    <dgm:pt modelId="{477F0728-8732-4AA6-8D30-03CC341E12C6}" type="sibTrans" cxnId="{E3FF8C41-56D1-41B2-B225-38A7E5BE0761}">
      <dgm:prSet/>
      <dgm:spPr/>
      <dgm:t>
        <a:bodyPr/>
        <a:lstStyle/>
        <a:p>
          <a:endParaRPr lang="ru-RU"/>
        </a:p>
      </dgm:t>
    </dgm:pt>
    <dgm:pt modelId="{3BE477B7-12A0-43F5-B5C9-974CE8F4E644}" type="pres">
      <dgm:prSet presAssocID="{4D788D8D-63A4-4841-B7B7-490A66D7DA4E}" presName="matrix" presStyleCnt="0">
        <dgm:presLayoutVars>
          <dgm:chMax val="1"/>
          <dgm:dir/>
          <dgm:resizeHandles val="exact"/>
        </dgm:presLayoutVars>
      </dgm:prSet>
      <dgm:spPr/>
    </dgm:pt>
    <dgm:pt modelId="{C1945E22-2D69-4671-9316-3838C09CA3BC}" type="pres">
      <dgm:prSet presAssocID="{4D788D8D-63A4-4841-B7B7-490A66D7DA4E}" presName="diamond" presStyleLbl="bgShp" presStyleIdx="0" presStyleCnt="1" custScaleX="183050"/>
      <dgm:spPr/>
    </dgm:pt>
    <dgm:pt modelId="{FC4C453F-AA21-487B-B624-251B64F52064}" type="pres">
      <dgm:prSet presAssocID="{4D788D8D-63A4-4841-B7B7-490A66D7DA4E}" presName="quad1" presStyleLbl="node1" presStyleIdx="0" presStyleCnt="4" custScaleX="179900" custScaleY="102342" custLinFactNeighborX="-23437" custLinFactNeighborY="-11947">
        <dgm:presLayoutVars>
          <dgm:chMax val="0"/>
          <dgm:chPref val="0"/>
          <dgm:bulletEnabled val="1"/>
        </dgm:presLayoutVars>
      </dgm:prSet>
      <dgm:spPr/>
    </dgm:pt>
    <dgm:pt modelId="{82DF0297-1397-42C6-97B7-2976D100AAA0}" type="pres">
      <dgm:prSet presAssocID="{4D788D8D-63A4-4841-B7B7-490A66D7DA4E}" presName="quad2" presStyleLbl="node1" presStyleIdx="1" presStyleCnt="4" custScaleX="172967" custScaleY="100000" custLinFactX="-28975" custLinFactNeighborX="-100000" custLinFactNeighborY="99294">
        <dgm:presLayoutVars>
          <dgm:chMax val="0"/>
          <dgm:chPref val="0"/>
          <dgm:bulletEnabled val="1"/>
        </dgm:presLayoutVars>
      </dgm:prSet>
      <dgm:spPr/>
    </dgm:pt>
    <dgm:pt modelId="{A39C3DE2-F887-43AD-B814-1E314DBD86BE}" type="pres">
      <dgm:prSet presAssocID="{4D788D8D-63A4-4841-B7B7-490A66D7DA4E}" presName="quad3" presStyleLbl="node1" presStyleIdx="2" presStyleCnt="4" custScaleX="184479" custScaleY="102342" custLinFactX="64333" custLinFactY="-19639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102147D1-F86C-4AF6-9745-41CA6FD2ABC4}" type="pres">
      <dgm:prSet presAssocID="{4D788D8D-63A4-4841-B7B7-490A66D7DA4E}" presName="quad4" presStyleLbl="node1" presStyleIdx="3" presStyleCnt="4" custScaleX="176108" custScaleY="102342" custLinFactNeighborX="58076" custLinFactNeighborY="-7227">
        <dgm:presLayoutVars>
          <dgm:chMax val="0"/>
          <dgm:chPref val="0"/>
          <dgm:bulletEnabled val="1"/>
        </dgm:presLayoutVars>
      </dgm:prSet>
      <dgm:spPr/>
    </dgm:pt>
  </dgm:ptLst>
  <dgm:cxnLst>
    <dgm:cxn modelId="{C2C8021D-7274-4FDA-B593-C3546CDFD47F}" srcId="{4D788D8D-63A4-4841-B7B7-490A66D7DA4E}" destId="{D0A0CC76-F38C-4AF3-8A9E-766422C8D104}" srcOrd="1" destOrd="0" parTransId="{E23D7E57-9BE4-45E5-AD72-E916DE32E7F6}" sibTransId="{2CC2DCB1-5C5D-481B-BF37-F213F0CB79A3}"/>
    <dgm:cxn modelId="{E0418A1D-1D60-401A-A2A2-A68A005FA092}" type="presOf" srcId="{3BB46E7E-259D-4D62-8335-24EA1D22784B}" destId="{102147D1-F86C-4AF6-9745-41CA6FD2ABC4}" srcOrd="0" destOrd="0" presId="urn:microsoft.com/office/officeart/2005/8/layout/matrix3"/>
    <dgm:cxn modelId="{E3FF8C41-56D1-41B2-B225-38A7E5BE0761}" srcId="{4D788D8D-63A4-4841-B7B7-490A66D7DA4E}" destId="{3BB46E7E-259D-4D62-8335-24EA1D22784B}" srcOrd="3" destOrd="0" parTransId="{C42A2099-3A4C-4A5D-B8CD-9368AC2B2A74}" sibTransId="{477F0728-8732-4AA6-8D30-03CC341E12C6}"/>
    <dgm:cxn modelId="{579BE764-D7AF-4001-B037-8280B6B828A1}" srcId="{4D788D8D-63A4-4841-B7B7-490A66D7DA4E}" destId="{FFBCF35C-7F61-4FAA-9C94-FB7AF3350B2F}" srcOrd="2" destOrd="0" parTransId="{46CAE658-E8F9-46B7-A4D1-85FE0D2CBE52}" sibTransId="{5E3C7123-7EEA-43E8-884E-B88D1EC7A2DF}"/>
    <dgm:cxn modelId="{EC5C1781-8B1D-416C-ADC4-40D2AC4982DA}" type="presOf" srcId="{1F1B93FC-12F7-421A-9445-E630D8E0CBE8}" destId="{FC4C453F-AA21-487B-B624-251B64F52064}" srcOrd="0" destOrd="0" presId="urn:microsoft.com/office/officeart/2005/8/layout/matrix3"/>
    <dgm:cxn modelId="{D199BEAD-34BD-4421-B6E4-54AF354B6E87}" type="presOf" srcId="{FFBCF35C-7F61-4FAA-9C94-FB7AF3350B2F}" destId="{A39C3DE2-F887-43AD-B814-1E314DBD86BE}" srcOrd="0" destOrd="0" presId="urn:microsoft.com/office/officeart/2005/8/layout/matrix3"/>
    <dgm:cxn modelId="{60C9C0D6-3BFD-408B-B970-72E4F2F3A998}" srcId="{4D788D8D-63A4-4841-B7B7-490A66D7DA4E}" destId="{1F1B93FC-12F7-421A-9445-E630D8E0CBE8}" srcOrd="0" destOrd="0" parTransId="{DCA53552-F02C-47D5-A150-0BC2D9D11A42}" sibTransId="{0C8AD8DD-9B3C-4B40-A75B-9B97CA76899E}"/>
    <dgm:cxn modelId="{22D80EDA-1A75-42D9-9910-123469A3B848}" type="presOf" srcId="{D0A0CC76-F38C-4AF3-8A9E-766422C8D104}" destId="{82DF0297-1397-42C6-97B7-2976D100AAA0}" srcOrd="0" destOrd="0" presId="urn:microsoft.com/office/officeart/2005/8/layout/matrix3"/>
    <dgm:cxn modelId="{24E6A5E9-1287-4696-A2B8-C1789D321722}" type="presOf" srcId="{4D788D8D-63A4-4841-B7B7-490A66D7DA4E}" destId="{3BE477B7-12A0-43F5-B5C9-974CE8F4E644}" srcOrd="0" destOrd="0" presId="urn:microsoft.com/office/officeart/2005/8/layout/matrix3"/>
    <dgm:cxn modelId="{EA067626-8C02-4E56-ADC9-644883B9E00F}" type="presParOf" srcId="{3BE477B7-12A0-43F5-B5C9-974CE8F4E644}" destId="{C1945E22-2D69-4671-9316-3838C09CA3BC}" srcOrd="0" destOrd="0" presId="urn:microsoft.com/office/officeart/2005/8/layout/matrix3"/>
    <dgm:cxn modelId="{AA35EAD4-18D9-4CA0-9ABB-42BFC22C7C61}" type="presParOf" srcId="{3BE477B7-12A0-43F5-B5C9-974CE8F4E644}" destId="{FC4C453F-AA21-487B-B624-251B64F52064}" srcOrd="1" destOrd="0" presId="urn:microsoft.com/office/officeart/2005/8/layout/matrix3"/>
    <dgm:cxn modelId="{84B30B97-5752-4C8F-880F-F75BE5F5E6E8}" type="presParOf" srcId="{3BE477B7-12A0-43F5-B5C9-974CE8F4E644}" destId="{82DF0297-1397-42C6-97B7-2976D100AAA0}" srcOrd="2" destOrd="0" presId="urn:microsoft.com/office/officeart/2005/8/layout/matrix3"/>
    <dgm:cxn modelId="{EE065396-B427-49D7-A449-F3C3EA57E1B6}" type="presParOf" srcId="{3BE477B7-12A0-43F5-B5C9-974CE8F4E644}" destId="{A39C3DE2-F887-43AD-B814-1E314DBD86BE}" srcOrd="3" destOrd="0" presId="urn:microsoft.com/office/officeart/2005/8/layout/matrix3"/>
    <dgm:cxn modelId="{03F3022C-02D8-47AC-A8B2-5FCE7EC00F7A}" type="presParOf" srcId="{3BE477B7-12A0-43F5-B5C9-974CE8F4E644}" destId="{102147D1-F86C-4AF6-9745-41CA6FD2ABC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9D8AB-8F53-4975-B612-DABA487E25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1A167-F706-4D1B-AE22-B748FE38D53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– 45,7 </a:t>
          </a:r>
        </a:p>
      </dgm:t>
    </dgm:pt>
    <dgm:pt modelId="{5106FF71-9681-41D7-9435-ADDC4AB87C45}" type="parTrans" cxnId="{BFB80CCA-DA97-472C-B603-090A441A9E27}">
      <dgm:prSet/>
      <dgm:spPr/>
      <dgm:t>
        <a:bodyPr/>
        <a:lstStyle/>
        <a:p>
          <a:endParaRPr lang="ru-RU"/>
        </a:p>
      </dgm:t>
    </dgm:pt>
    <dgm:pt modelId="{3A2203F2-224A-4F2D-8FF5-851C0BD7CDD7}" type="sibTrans" cxnId="{BFB80CCA-DA97-472C-B603-090A441A9E27}">
      <dgm:prSet/>
      <dgm:spPr/>
      <dgm:t>
        <a:bodyPr/>
        <a:lstStyle/>
        <a:p>
          <a:endParaRPr lang="ru-RU"/>
        </a:p>
      </dgm:t>
    </dgm:pt>
    <dgm:pt modelId="{895F5729-D63A-46F6-A36C-43AE61AF9F9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Азовский– 39,9</a:t>
          </a:r>
        </a:p>
      </dgm:t>
    </dgm:pt>
    <dgm:pt modelId="{8ECA6E02-0C05-4147-9D70-3E2E7C023FAF}" type="parTrans" cxnId="{DCCCA383-0C29-4C21-9EDE-E42A8A87D922}">
      <dgm:prSet/>
      <dgm:spPr/>
      <dgm:t>
        <a:bodyPr/>
        <a:lstStyle/>
        <a:p>
          <a:endParaRPr lang="ru-RU"/>
        </a:p>
      </dgm:t>
    </dgm:pt>
    <dgm:pt modelId="{B3667F93-C0A8-4619-B105-33689AE02F8E}" type="sibTrans" cxnId="{DCCCA383-0C29-4C21-9EDE-E42A8A87D922}">
      <dgm:prSet/>
      <dgm:spPr/>
      <dgm:t>
        <a:bodyPr/>
        <a:lstStyle/>
        <a:p>
          <a:endParaRPr lang="ru-RU"/>
        </a:p>
      </dgm:t>
    </dgm:pt>
    <dgm:pt modelId="{953F4614-D151-49C9-ABF3-EB2443B0540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39,5</a:t>
          </a:r>
        </a:p>
      </dgm:t>
    </dgm:pt>
    <dgm:pt modelId="{CCF19531-8B05-4408-8B0C-21D0F726D905}" type="parTrans" cxnId="{AB9EBFCD-382E-4DA9-A64D-0FF6132592FB}">
      <dgm:prSet/>
      <dgm:spPr/>
      <dgm:t>
        <a:bodyPr/>
        <a:lstStyle/>
        <a:p>
          <a:endParaRPr lang="ru-RU"/>
        </a:p>
      </dgm:t>
    </dgm:pt>
    <dgm:pt modelId="{B0CB02AD-63E6-42CB-BE67-8BF56871547F}" type="sibTrans" cxnId="{AB9EBFCD-382E-4DA9-A64D-0FF6132592FB}">
      <dgm:prSet/>
      <dgm:spPr/>
      <dgm:t>
        <a:bodyPr/>
        <a:lstStyle/>
        <a:p>
          <a:endParaRPr lang="ru-RU"/>
        </a:p>
      </dgm:t>
    </dgm:pt>
    <dgm:pt modelId="{6A1F4993-123B-4829-B71D-3ADB9E3F038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- 39,3 </a:t>
          </a:r>
        </a:p>
      </dgm:t>
    </dgm:pt>
    <dgm:pt modelId="{196CCE5C-835E-4D99-9C75-3C0C0D788C56}" type="parTrans" cxnId="{5F6737A4-92E6-471D-BF8E-1AFC2B86B8C5}">
      <dgm:prSet/>
      <dgm:spPr/>
      <dgm:t>
        <a:bodyPr/>
        <a:lstStyle/>
        <a:p>
          <a:endParaRPr lang="ru-RU"/>
        </a:p>
      </dgm:t>
    </dgm:pt>
    <dgm:pt modelId="{EB6F41B3-A5A2-4792-8726-5A761257D2E1}" type="sibTrans" cxnId="{5F6737A4-92E6-471D-BF8E-1AFC2B86B8C5}">
      <dgm:prSet/>
      <dgm:spPr/>
      <dgm:t>
        <a:bodyPr/>
        <a:lstStyle/>
        <a:p>
          <a:endParaRPr lang="ru-RU"/>
        </a:p>
      </dgm:t>
    </dgm:pt>
    <dgm:pt modelId="{DB33BB2A-6648-4D35-B169-B710931E45F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Неклиновский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- 39,3</a:t>
          </a:r>
        </a:p>
      </dgm:t>
    </dgm:pt>
    <dgm:pt modelId="{ED5AD324-638D-4AA3-9F04-B21651413C5F}" type="parTrans" cxnId="{318F8133-149F-4709-A53E-ADEC18937153}">
      <dgm:prSet/>
      <dgm:spPr/>
      <dgm:t>
        <a:bodyPr/>
        <a:lstStyle/>
        <a:p>
          <a:endParaRPr lang="ru-RU"/>
        </a:p>
      </dgm:t>
    </dgm:pt>
    <dgm:pt modelId="{6F76255F-4178-4065-9FEE-9967FB8A7949}" type="sibTrans" cxnId="{318F8133-149F-4709-A53E-ADEC18937153}">
      <dgm:prSet/>
      <dgm:spPr/>
      <dgm:t>
        <a:bodyPr/>
        <a:lstStyle/>
        <a:p>
          <a:endParaRPr lang="ru-RU"/>
        </a:p>
      </dgm:t>
    </dgm:pt>
    <dgm:pt modelId="{7F5F995A-D055-4CE2-8B5E-4F32E732BA7F}" type="pres">
      <dgm:prSet presAssocID="{F259D8AB-8F53-4975-B612-DABA487E2540}" presName="linear" presStyleCnt="0">
        <dgm:presLayoutVars>
          <dgm:dir/>
          <dgm:animLvl val="lvl"/>
          <dgm:resizeHandles val="exact"/>
        </dgm:presLayoutVars>
      </dgm:prSet>
      <dgm:spPr/>
    </dgm:pt>
    <dgm:pt modelId="{8D19C4C6-3D91-46BF-9B9B-EE77BF5C6CB6}" type="pres">
      <dgm:prSet presAssocID="{9BF1A167-F706-4D1B-AE22-B748FE38D536}" presName="parentLin" presStyleCnt="0"/>
      <dgm:spPr/>
    </dgm:pt>
    <dgm:pt modelId="{197A6E01-D6EF-43C5-8C19-DDF2593E1FBA}" type="pres">
      <dgm:prSet presAssocID="{9BF1A167-F706-4D1B-AE22-B748FE38D536}" presName="parentLeftMargin" presStyleLbl="node1" presStyleIdx="0" presStyleCnt="5"/>
      <dgm:spPr/>
    </dgm:pt>
    <dgm:pt modelId="{4256168E-1BF8-485C-B21F-F3B5252BAEEC}" type="pres">
      <dgm:prSet presAssocID="{9BF1A167-F706-4D1B-AE22-B748FE38D536}" presName="parentText" presStyleLbl="node1" presStyleIdx="0" presStyleCnt="5" custScaleX="132020" custLinFactNeighborX="3448" custLinFactNeighborY="-1058">
        <dgm:presLayoutVars>
          <dgm:chMax val="0"/>
          <dgm:bulletEnabled val="1"/>
        </dgm:presLayoutVars>
      </dgm:prSet>
      <dgm:spPr/>
    </dgm:pt>
    <dgm:pt modelId="{449CB152-7BF5-4CBD-A6B3-6F747FBF6378}" type="pres">
      <dgm:prSet presAssocID="{9BF1A167-F706-4D1B-AE22-B748FE38D536}" presName="negativeSpace" presStyleCnt="0"/>
      <dgm:spPr/>
    </dgm:pt>
    <dgm:pt modelId="{5027B923-4567-4D8C-9E81-76BD1B32CAD8}" type="pres">
      <dgm:prSet presAssocID="{9BF1A167-F706-4D1B-AE22-B748FE38D536}" presName="childText" presStyleLbl="conFgAcc1" presStyleIdx="0" presStyleCnt="5">
        <dgm:presLayoutVars>
          <dgm:bulletEnabled val="1"/>
        </dgm:presLayoutVars>
      </dgm:prSet>
      <dgm:spPr/>
    </dgm:pt>
    <dgm:pt modelId="{1DF358D3-0A14-4126-B134-CC851395405B}" type="pres">
      <dgm:prSet presAssocID="{3A2203F2-224A-4F2D-8FF5-851C0BD7CDD7}" presName="spaceBetweenRectangles" presStyleCnt="0"/>
      <dgm:spPr/>
    </dgm:pt>
    <dgm:pt modelId="{60177931-D0EE-4603-B69D-D898AC090AEE}" type="pres">
      <dgm:prSet presAssocID="{895F5729-D63A-46F6-A36C-43AE61AF9F95}" presName="parentLin" presStyleCnt="0"/>
      <dgm:spPr/>
    </dgm:pt>
    <dgm:pt modelId="{9A62D3CB-9C5C-4B09-A67D-83E402D0EECB}" type="pres">
      <dgm:prSet presAssocID="{895F5729-D63A-46F6-A36C-43AE61AF9F95}" presName="parentLeftMargin" presStyleLbl="node1" presStyleIdx="0" presStyleCnt="5"/>
      <dgm:spPr/>
    </dgm:pt>
    <dgm:pt modelId="{DEBD0FB4-D8EE-464D-A58A-AD4ED1E188E5}" type="pres">
      <dgm:prSet presAssocID="{895F5729-D63A-46F6-A36C-43AE61AF9F95}" presName="parentText" presStyleLbl="node1" presStyleIdx="1" presStyleCnt="5" custScaleX="132020">
        <dgm:presLayoutVars>
          <dgm:chMax val="0"/>
          <dgm:bulletEnabled val="1"/>
        </dgm:presLayoutVars>
      </dgm:prSet>
      <dgm:spPr/>
    </dgm:pt>
    <dgm:pt modelId="{EB6761E7-CB89-41DE-B0C3-916D38A3E2E9}" type="pres">
      <dgm:prSet presAssocID="{895F5729-D63A-46F6-A36C-43AE61AF9F95}" presName="negativeSpace" presStyleCnt="0"/>
      <dgm:spPr/>
    </dgm:pt>
    <dgm:pt modelId="{F0382C09-4440-4A1D-AE0E-0F5A6357E160}" type="pres">
      <dgm:prSet presAssocID="{895F5729-D63A-46F6-A36C-43AE61AF9F95}" presName="childText" presStyleLbl="conFgAcc1" presStyleIdx="1" presStyleCnt="5">
        <dgm:presLayoutVars>
          <dgm:bulletEnabled val="1"/>
        </dgm:presLayoutVars>
      </dgm:prSet>
      <dgm:spPr/>
    </dgm:pt>
    <dgm:pt modelId="{451C169A-9721-43FF-842A-6CFA672F99D6}" type="pres">
      <dgm:prSet presAssocID="{B3667F93-C0A8-4619-B105-33689AE02F8E}" presName="spaceBetweenRectangles" presStyleCnt="0"/>
      <dgm:spPr/>
    </dgm:pt>
    <dgm:pt modelId="{3125EA8F-F175-439D-B9A6-644AD862D72E}" type="pres">
      <dgm:prSet presAssocID="{953F4614-D151-49C9-ABF3-EB2443B0540F}" presName="parentLin" presStyleCnt="0"/>
      <dgm:spPr/>
    </dgm:pt>
    <dgm:pt modelId="{4FC44547-D151-45FD-A9DD-6903B9DFD317}" type="pres">
      <dgm:prSet presAssocID="{953F4614-D151-49C9-ABF3-EB2443B0540F}" presName="parentLeftMargin" presStyleLbl="node1" presStyleIdx="1" presStyleCnt="5"/>
      <dgm:spPr/>
    </dgm:pt>
    <dgm:pt modelId="{7A95652D-84D0-4E81-86BC-DA5F08A6087B}" type="pres">
      <dgm:prSet presAssocID="{953F4614-D151-49C9-ABF3-EB2443B0540F}" presName="parentText" presStyleLbl="node1" presStyleIdx="2" presStyleCnt="5" custScaleX="132020">
        <dgm:presLayoutVars>
          <dgm:chMax val="0"/>
          <dgm:bulletEnabled val="1"/>
        </dgm:presLayoutVars>
      </dgm:prSet>
      <dgm:spPr/>
    </dgm:pt>
    <dgm:pt modelId="{56B51619-8264-42A6-B90D-201EEF1E1F01}" type="pres">
      <dgm:prSet presAssocID="{953F4614-D151-49C9-ABF3-EB2443B0540F}" presName="negativeSpace" presStyleCnt="0"/>
      <dgm:spPr/>
    </dgm:pt>
    <dgm:pt modelId="{807EFFF1-9B0F-462D-A71F-A4D311A2F71C}" type="pres">
      <dgm:prSet presAssocID="{953F4614-D151-49C9-ABF3-EB2443B0540F}" presName="childText" presStyleLbl="conFgAcc1" presStyleIdx="2" presStyleCnt="5">
        <dgm:presLayoutVars>
          <dgm:bulletEnabled val="1"/>
        </dgm:presLayoutVars>
      </dgm:prSet>
      <dgm:spPr/>
    </dgm:pt>
    <dgm:pt modelId="{F3865A8C-274F-48EE-B05B-CFF0EF2F9412}" type="pres">
      <dgm:prSet presAssocID="{B0CB02AD-63E6-42CB-BE67-8BF56871547F}" presName="spaceBetweenRectangles" presStyleCnt="0"/>
      <dgm:spPr/>
    </dgm:pt>
    <dgm:pt modelId="{22BA75A4-39F0-4B90-9D3F-9C586A2B2E0A}" type="pres">
      <dgm:prSet presAssocID="{6A1F4993-123B-4829-B71D-3ADB9E3F0386}" presName="parentLin" presStyleCnt="0"/>
      <dgm:spPr/>
    </dgm:pt>
    <dgm:pt modelId="{3688EAE4-0121-430F-9CC0-415C534EC59F}" type="pres">
      <dgm:prSet presAssocID="{6A1F4993-123B-4829-B71D-3ADB9E3F0386}" presName="parentLeftMargin" presStyleLbl="node1" presStyleIdx="2" presStyleCnt="5"/>
      <dgm:spPr/>
    </dgm:pt>
    <dgm:pt modelId="{5C4115DC-1BF6-4A60-B5DD-AF3F158A9398}" type="pres">
      <dgm:prSet presAssocID="{6A1F4993-123B-4829-B71D-3ADB9E3F0386}" presName="parentText" presStyleLbl="node1" presStyleIdx="3" presStyleCnt="5" custScaleX="132020">
        <dgm:presLayoutVars>
          <dgm:chMax val="0"/>
          <dgm:bulletEnabled val="1"/>
        </dgm:presLayoutVars>
      </dgm:prSet>
      <dgm:spPr/>
    </dgm:pt>
    <dgm:pt modelId="{21E0CB99-9FC8-47FE-8EF3-143D81B25AB3}" type="pres">
      <dgm:prSet presAssocID="{6A1F4993-123B-4829-B71D-3ADB9E3F0386}" presName="negativeSpace" presStyleCnt="0"/>
      <dgm:spPr/>
    </dgm:pt>
    <dgm:pt modelId="{1A73D218-42AF-462B-87AB-D3B5EF8B0FA0}" type="pres">
      <dgm:prSet presAssocID="{6A1F4993-123B-4829-B71D-3ADB9E3F0386}" presName="childText" presStyleLbl="conFgAcc1" presStyleIdx="3" presStyleCnt="5">
        <dgm:presLayoutVars>
          <dgm:bulletEnabled val="1"/>
        </dgm:presLayoutVars>
      </dgm:prSet>
      <dgm:spPr/>
    </dgm:pt>
    <dgm:pt modelId="{74F54A77-EAD4-47B1-AF00-6F9253619720}" type="pres">
      <dgm:prSet presAssocID="{EB6F41B3-A5A2-4792-8726-5A761257D2E1}" presName="spaceBetweenRectangles" presStyleCnt="0"/>
      <dgm:spPr/>
    </dgm:pt>
    <dgm:pt modelId="{2789C701-4478-4C16-B3C5-9AEA8A1D41B5}" type="pres">
      <dgm:prSet presAssocID="{DB33BB2A-6648-4D35-B169-B710931E45F0}" presName="parentLin" presStyleCnt="0"/>
      <dgm:spPr/>
    </dgm:pt>
    <dgm:pt modelId="{9DBCFDB0-1600-4837-874A-84B36788194C}" type="pres">
      <dgm:prSet presAssocID="{DB33BB2A-6648-4D35-B169-B710931E45F0}" presName="parentLeftMargin" presStyleLbl="node1" presStyleIdx="3" presStyleCnt="5"/>
      <dgm:spPr/>
    </dgm:pt>
    <dgm:pt modelId="{B35E35B8-D97E-4083-AD0E-E785057C2E2B}" type="pres">
      <dgm:prSet presAssocID="{DB33BB2A-6648-4D35-B169-B710931E45F0}" presName="parentText" presStyleLbl="node1" presStyleIdx="4" presStyleCnt="5" custScaleX="132020">
        <dgm:presLayoutVars>
          <dgm:chMax val="0"/>
          <dgm:bulletEnabled val="1"/>
        </dgm:presLayoutVars>
      </dgm:prSet>
      <dgm:spPr/>
    </dgm:pt>
    <dgm:pt modelId="{2CCF6D4F-0653-4D81-83DE-F91C28CD3EE2}" type="pres">
      <dgm:prSet presAssocID="{DB33BB2A-6648-4D35-B169-B710931E45F0}" presName="negativeSpace" presStyleCnt="0"/>
      <dgm:spPr/>
    </dgm:pt>
    <dgm:pt modelId="{1F4B3534-6D08-4BC9-AF13-65AE270EDD33}" type="pres">
      <dgm:prSet presAssocID="{DB33BB2A-6648-4D35-B169-B710931E45F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5ECE0A-376A-40A8-BCE6-757953C885AF}" type="presOf" srcId="{9BF1A167-F706-4D1B-AE22-B748FE38D536}" destId="{4256168E-1BF8-485C-B21F-F3B5252BAEEC}" srcOrd="1" destOrd="0" presId="urn:microsoft.com/office/officeart/2005/8/layout/list1"/>
    <dgm:cxn modelId="{181A560F-E38F-4FBF-A55D-BE660E1A04CD}" type="presOf" srcId="{895F5729-D63A-46F6-A36C-43AE61AF9F95}" destId="{9A62D3CB-9C5C-4B09-A67D-83E402D0EECB}" srcOrd="0" destOrd="0" presId="urn:microsoft.com/office/officeart/2005/8/layout/list1"/>
    <dgm:cxn modelId="{138EBE12-8675-4E4E-BF3B-85E27AD10E2C}" type="presOf" srcId="{6A1F4993-123B-4829-B71D-3ADB9E3F0386}" destId="{3688EAE4-0121-430F-9CC0-415C534EC59F}" srcOrd="0" destOrd="0" presId="urn:microsoft.com/office/officeart/2005/8/layout/list1"/>
    <dgm:cxn modelId="{543E991D-106C-487B-A364-3BE8C1EFEAA7}" type="presOf" srcId="{F259D8AB-8F53-4975-B612-DABA487E2540}" destId="{7F5F995A-D055-4CE2-8B5E-4F32E732BA7F}" srcOrd="0" destOrd="0" presId="urn:microsoft.com/office/officeart/2005/8/layout/list1"/>
    <dgm:cxn modelId="{318F8133-149F-4709-A53E-ADEC18937153}" srcId="{F259D8AB-8F53-4975-B612-DABA487E2540}" destId="{DB33BB2A-6648-4D35-B169-B710931E45F0}" srcOrd="4" destOrd="0" parTransId="{ED5AD324-638D-4AA3-9F04-B21651413C5F}" sibTransId="{6F76255F-4178-4065-9FEE-9967FB8A7949}"/>
    <dgm:cxn modelId="{6FC4B938-DDCA-4378-9EA4-7A79410EEB45}" type="presOf" srcId="{9BF1A167-F706-4D1B-AE22-B748FE38D536}" destId="{197A6E01-D6EF-43C5-8C19-DDF2593E1FBA}" srcOrd="0" destOrd="0" presId="urn:microsoft.com/office/officeart/2005/8/layout/list1"/>
    <dgm:cxn modelId="{DCCCA383-0C29-4C21-9EDE-E42A8A87D922}" srcId="{F259D8AB-8F53-4975-B612-DABA487E2540}" destId="{895F5729-D63A-46F6-A36C-43AE61AF9F95}" srcOrd="1" destOrd="0" parTransId="{8ECA6E02-0C05-4147-9D70-3E2E7C023FAF}" sibTransId="{B3667F93-C0A8-4619-B105-33689AE02F8E}"/>
    <dgm:cxn modelId="{CFAC7BA3-AF3B-4F3E-8E82-246E2313D2D9}" type="presOf" srcId="{6A1F4993-123B-4829-B71D-3ADB9E3F0386}" destId="{5C4115DC-1BF6-4A60-B5DD-AF3F158A9398}" srcOrd="1" destOrd="0" presId="urn:microsoft.com/office/officeart/2005/8/layout/list1"/>
    <dgm:cxn modelId="{5F6737A4-92E6-471D-BF8E-1AFC2B86B8C5}" srcId="{F259D8AB-8F53-4975-B612-DABA487E2540}" destId="{6A1F4993-123B-4829-B71D-3ADB9E3F0386}" srcOrd="3" destOrd="0" parTransId="{196CCE5C-835E-4D99-9C75-3C0C0D788C56}" sibTransId="{EB6F41B3-A5A2-4792-8726-5A761257D2E1}"/>
    <dgm:cxn modelId="{B247DCA4-C0C0-466E-9972-C9D69A738C79}" type="presOf" srcId="{953F4614-D151-49C9-ABF3-EB2443B0540F}" destId="{4FC44547-D151-45FD-A9DD-6903B9DFD317}" srcOrd="0" destOrd="0" presId="urn:microsoft.com/office/officeart/2005/8/layout/list1"/>
    <dgm:cxn modelId="{755098AD-B7A0-42E3-A158-E46933972F22}" type="presOf" srcId="{953F4614-D151-49C9-ABF3-EB2443B0540F}" destId="{7A95652D-84D0-4E81-86BC-DA5F08A6087B}" srcOrd="1" destOrd="0" presId="urn:microsoft.com/office/officeart/2005/8/layout/list1"/>
    <dgm:cxn modelId="{EB4382BB-7029-484C-9A33-C2899CAFF385}" type="presOf" srcId="{DB33BB2A-6648-4D35-B169-B710931E45F0}" destId="{9DBCFDB0-1600-4837-874A-84B36788194C}" srcOrd="0" destOrd="0" presId="urn:microsoft.com/office/officeart/2005/8/layout/list1"/>
    <dgm:cxn modelId="{4B4190C8-0F78-4966-B1DE-B658B4149A95}" type="presOf" srcId="{895F5729-D63A-46F6-A36C-43AE61AF9F95}" destId="{DEBD0FB4-D8EE-464D-A58A-AD4ED1E188E5}" srcOrd="1" destOrd="0" presId="urn:microsoft.com/office/officeart/2005/8/layout/list1"/>
    <dgm:cxn modelId="{AE9943C9-8EDF-4756-9BFC-063E0DF1C487}" type="presOf" srcId="{DB33BB2A-6648-4D35-B169-B710931E45F0}" destId="{B35E35B8-D97E-4083-AD0E-E785057C2E2B}" srcOrd="1" destOrd="0" presId="urn:microsoft.com/office/officeart/2005/8/layout/list1"/>
    <dgm:cxn modelId="{BFB80CCA-DA97-472C-B603-090A441A9E27}" srcId="{F259D8AB-8F53-4975-B612-DABA487E2540}" destId="{9BF1A167-F706-4D1B-AE22-B748FE38D536}" srcOrd="0" destOrd="0" parTransId="{5106FF71-9681-41D7-9435-ADDC4AB87C45}" sibTransId="{3A2203F2-224A-4F2D-8FF5-851C0BD7CDD7}"/>
    <dgm:cxn modelId="{AB9EBFCD-382E-4DA9-A64D-0FF6132592FB}" srcId="{F259D8AB-8F53-4975-B612-DABA487E2540}" destId="{953F4614-D151-49C9-ABF3-EB2443B0540F}" srcOrd="2" destOrd="0" parTransId="{CCF19531-8B05-4408-8B0C-21D0F726D905}" sibTransId="{B0CB02AD-63E6-42CB-BE67-8BF56871547F}"/>
    <dgm:cxn modelId="{1FB31428-B14B-44D8-B889-ABC2932184EB}" type="presParOf" srcId="{7F5F995A-D055-4CE2-8B5E-4F32E732BA7F}" destId="{8D19C4C6-3D91-46BF-9B9B-EE77BF5C6CB6}" srcOrd="0" destOrd="0" presId="urn:microsoft.com/office/officeart/2005/8/layout/list1"/>
    <dgm:cxn modelId="{7C2C48CB-ACFF-4A8E-A449-BD4073F9B023}" type="presParOf" srcId="{8D19C4C6-3D91-46BF-9B9B-EE77BF5C6CB6}" destId="{197A6E01-D6EF-43C5-8C19-DDF2593E1FBA}" srcOrd="0" destOrd="0" presId="urn:microsoft.com/office/officeart/2005/8/layout/list1"/>
    <dgm:cxn modelId="{A3BB8636-03B0-4070-87EE-EA1EC0A071D9}" type="presParOf" srcId="{8D19C4C6-3D91-46BF-9B9B-EE77BF5C6CB6}" destId="{4256168E-1BF8-485C-B21F-F3B5252BAEEC}" srcOrd="1" destOrd="0" presId="urn:microsoft.com/office/officeart/2005/8/layout/list1"/>
    <dgm:cxn modelId="{C2649936-F0A6-4B5B-B396-2B1FE2843B85}" type="presParOf" srcId="{7F5F995A-D055-4CE2-8B5E-4F32E732BA7F}" destId="{449CB152-7BF5-4CBD-A6B3-6F747FBF6378}" srcOrd="1" destOrd="0" presId="urn:microsoft.com/office/officeart/2005/8/layout/list1"/>
    <dgm:cxn modelId="{FCBE8D7C-A156-4145-BF04-EC811A0DCADD}" type="presParOf" srcId="{7F5F995A-D055-4CE2-8B5E-4F32E732BA7F}" destId="{5027B923-4567-4D8C-9E81-76BD1B32CAD8}" srcOrd="2" destOrd="0" presId="urn:microsoft.com/office/officeart/2005/8/layout/list1"/>
    <dgm:cxn modelId="{F78F4EDA-24F1-4CF5-8F26-9FD1A9B1A7B9}" type="presParOf" srcId="{7F5F995A-D055-4CE2-8B5E-4F32E732BA7F}" destId="{1DF358D3-0A14-4126-B134-CC851395405B}" srcOrd="3" destOrd="0" presId="urn:microsoft.com/office/officeart/2005/8/layout/list1"/>
    <dgm:cxn modelId="{80541551-38FC-4A2C-80BD-ACC0992B7E7B}" type="presParOf" srcId="{7F5F995A-D055-4CE2-8B5E-4F32E732BA7F}" destId="{60177931-D0EE-4603-B69D-D898AC090AEE}" srcOrd="4" destOrd="0" presId="urn:microsoft.com/office/officeart/2005/8/layout/list1"/>
    <dgm:cxn modelId="{4D610B5F-651E-4C10-8609-6780AF5B2B87}" type="presParOf" srcId="{60177931-D0EE-4603-B69D-D898AC090AEE}" destId="{9A62D3CB-9C5C-4B09-A67D-83E402D0EECB}" srcOrd="0" destOrd="0" presId="urn:microsoft.com/office/officeart/2005/8/layout/list1"/>
    <dgm:cxn modelId="{076E22D0-2BFA-4F21-B16E-93A3F3826A49}" type="presParOf" srcId="{60177931-D0EE-4603-B69D-D898AC090AEE}" destId="{DEBD0FB4-D8EE-464D-A58A-AD4ED1E188E5}" srcOrd="1" destOrd="0" presId="urn:microsoft.com/office/officeart/2005/8/layout/list1"/>
    <dgm:cxn modelId="{72351BAE-AF2F-47E8-B2B7-51FECF0D895C}" type="presParOf" srcId="{7F5F995A-D055-4CE2-8B5E-4F32E732BA7F}" destId="{EB6761E7-CB89-41DE-B0C3-916D38A3E2E9}" srcOrd="5" destOrd="0" presId="urn:microsoft.com/office/officeart/2005/8/layout/list1"/>
    <dgm:cxn modelId="{D754034F-41DD-44BE-BCB1-73BF5128537B}" type="presParOf" srcId="{7F5F995A-D055-4CE2-8B5E-4F32E732BA7F}" destId="{F0382C09-4440-4A1D-AE0E-0F5A6357E160}" srcOrd="6" destOrd="0" presId="urn:microsoft.com/office/officeart/2005/8/layout/list1"/>
    <dgm:cxn modelId="{A709642A-2B11-4364-BAD6-B14B6FA00255}" type="presParOf" srcId="{7F5F995A-D055-4CE2-8B5E-4F32E732BA7F}" destId="{451C169A-9721-43FF-842A-6CFA672F99D6}" srcOrd="7" destOrd="0" presId="urn:microsoft.com/office/officeart/2005/8/layout/list1"/>
    <dgm:cxn modelId="{54FC1239-8A55-454E-88D0-1441FF5B623F}" type="presParOf" srcId="{7F5F995A-D055-4CE2-8B5E-4F32E732BA7F}" destId="{3125EA8F-F175-439D-B9A6-644AD862D72E}" srcOrd="8" destOrd="0" presId="urn:microsoft.com/office/officeart/2005/8/layout/list1"/>
    <dgm:cxn modelId="{45A31D78-8AA3-4677-9825-088568CEA44F}" type="presParOf" srcId="{3125EA8F-F175-439D-B9A6-644AD862D72E}" destId="{4FC44547-D151-45FD-A9DD-6903B9DFD317}" srcOrd="0" destOrd="0" presId="urn:microsoft.com/office/officeart/2005/8/layout/list1"/>
    <dgm:cxn modelId="{87C4A506-85C6-4F86-B6E8-2E97B65B7E1F}" type="presParOf" srcId="{3125EA8F-F175-439D-B9A6-644AD862D72E}" destId="{7A95652D-84D0-4E81-86BC-DA5F08A6087B}" srcOrd="1" destOrd="0" presId="urn:microsoft.com/office/officeart/2005/8/layout/list1"/>
    <dgm:cxn modelId="{396D16F9-D2DD-476F-AD98-0EAE4B62007E}" type="presParOf" srcId="{7F5F995A-D055-4CE2-8B5E-4F32E732BA7F}" destId="{56B51619-8264-42A6-B90D-201EEF1E1F01}" srcOrd="9" destOrd="0" presId="urn:microsoft.com/office/officeart/2005/8/layout/list1"/>
    <dgm:cxn modelId="{BC903402-13C9-47BD-B06D-DABA9508063D}" type="presParOf" srcId="{7F5F995A-D055-4CE2-8B5E-4F32E732BA7F}" destId="{807EFFF1-9B0F-462D-A71F-A4D311A2F71C}" srcOrd="10" destOrd="0" presId="urn:microsoft.com/office/officeart/2005/8/layout/list1"/>
    <dgm:cxn modelId="{E4E26E08-253C-4B05-8AA5-6222E5BA179D}" type="presParOf" srcId="{7F5F995A-D055-4CE2-8B5E-4F32E732BA7F}" destId="{F3865A8C-274F-48EE-B05B-CFF0EF2F9412}" srcOrd="11" destOrd="0" presId="urn:microsoft.com/office/officeart/2005/8/layout/list1"/>
    <dgm:cxn modelId="{342DF440-3D90-4CFB-AEFE-445DBAC317CD}" type="presParOf" srcId="{7F5F995A-D055-4CE2-8B5E-4F32E732BA7F}" destId="{22BA75A4-39F0-4B90-9D3F-9C586A2B2E0A}" srcOrd="12" destOrd="0" presId="urn:microsoft.com/office/officeart/2005/8/layout/list1"/>
    <dgm:cxn modelId="{BB8F295A-A685-45F5-9ACB-540CD793F365}" type="presParOf" srcId="{22BA75A4-39F0-4B90-9D3F-9C586A2B2E0A}" destId="{3688EAE4-0121-430F-9CC0-415C534EC59F}" srcOrd="0" destOrd="0" presId="urn:microsoft.com/office/officeart/2005/8/layout/list1"/>
    <dgm:cxn modelId="{05D92F94-795C-422A-8A3D-6C3BE0899C77}" type="presParOf" srcId="{22BA75A4-39F0-4B90-9D3F-9C586A2B2E0A}" destId="{5C4115DC-1BF6-4A60-B5DD-AF3F158A9398}" srcOrd="1" destOrd="0" presId="urn:microsoft.com/office/officeart/2005/8/layout/list1"/>
    <dgm:cxn modelId="{12E28169-5D2F-48F6-8F1F-5C3037FF810F}" type="presParOf" srcId="{7F5F995A-D055-4CE2-8B5E-4F32E732BA7F}" destId="{21E0CB99-9FC8-47FE-8EF3-143D81B25AB3}" srcOrd="13" destOrd="0" presId="urn:microsoft.com/office/officeart/2005/8/layout/list1"/>
    <dgm:cxn modelId="{522BA805-9CDD-4F3C-AC48-FE3866BA91B6}" type="presParOf" srcId="{7F5F995A-D055-4CE2-8B5E-4F32E732BA7F}" destId="{1A73D218-42AF-462B-87AB-D3B5EF8B0FA0}" srcOrd="14" destOrd="0" presId="urn:microsoft.com/office/officeart/2005/8/layout/list1"/>
    <dgm:cxn modelId="{3BA35925-4DD9-45CD-BE5D-DCE8840ADD5F}" type="presParOf" srcId="{7F5F995A-D055-4CE2-8B5E-4F32E732BA7F}" destId="{74F54A77-EAD4-47B1-AF00-6F9253619720}" srcOrd="15" destOrd="0" presId="urn:microsoft.com/office/officeart/2005/8/layout/list1"/>
    <dgm:cxn modelId="{AB214081-193A-4246-95F1-8C0AAE0B7863}" type="presParOf" srcId="{7F5F995A-D055-4CE2-8B5E-4F32E732BA7F}" destId="{2789C701-4478-4C16-B3C5-9AEA8A1D41B5}" srcOrd="16" destOrd="0" presId="urn:microsoft.com/office/officeart/2005/8/layout/list1"/>
    <dgm:cxn modelId="{B540F9A0-698A-4998-8D9A-BA3B6DADFC06}" type="presParOf" srcId="{2789C701-4478-4C16-B3C5-9AEA8A1D41B5}" destId="{9DBCFDB0-1600-4837-874A-84B36788194C}" srcOrd="0" destOrd="0" presId="urn:microsoft.com/office/officeart/2005/8/layout/list1"/>
    <dgm:cxn modelId="{4B599D9F-2F01-4C85-A091-E11425A047EE}" type="presParOf" srcId="{2789C701-4478-4C16-B3C5-9AEA8A1D41B5}" destId="{B35E35B8-D97E-4083-AD0E-E785057C2E2B}" srcOrd="1" destOrd="0" presId="urn:microsoft.com/office/officeart/2005/8/layout/list1"/>
    <dgm:cxn modelId="{DC492B82-01E9-460C-871E-FD519A942930}" type="presParOf" srcId="{7F5F995A-D055-4CE2-8B5E-4F32E732BA7F}" destId="{2CCF6D4F-0653-4D81-83DE-F91C28CD3EE2}" srcOrd="17" destOrd="0" presId="urn:microsoft.com/office/officeart/2005/8/layout/list1"/>
    <dgm:cxn modelId="{793C815A-3764-49E7-8815-E3D9526E3033}" type="presParOf" srcId="{7F5F995A-D055-4CE2-8B5E-4F32E732BA7F}" destId="{1F4B3534-6D08-4BC9-AF13-65AE270EDD33}" srcOrd="18" destOrd="0" presId="urn:microsoft.com/office/officeart/2005/8/layout/list1"/>
  </dgm:cxnLst>
  <dgm:bg>
    <a:blipFill dpi="0" rotWithShape="1">
      <a:blip xmlns:r="http://schemas.openxmlformats.org/officeDocument/2006/relationships" r:embed="rId1">
        <a:alphaModFix amt="70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9D8AB-8F53-4975-B612-DABA487E25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1A167-F706-4D1B-AE22-B748FE38D53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66,6</a:t>
          </a:r>
        </a:p>
      </dgm:t>
    </dgm:pt>
    <dgm:pt modelId="{5106FF71-9681-41D7-9435-ADDC4AB87C45}" type="parTrans" cxnId="{BFB80CCA-DA97-472C-B603-090A441A9E27}">
      <dgm:prSet/>
      <dgm:spPr/>
      <dgm:t>
        <a:bodyPr/>
        <a:lstStyle/>
        <a:p>
          <a:endParaRPr lang="ru-RU" sz="2400"/>
        </a:p>
      </dgm:t>
    </dgm:pt>
    <dgm:pt modelId="{3A2203F2-224A-4F2D-8FF5-851C0BD7CDD7}" type="sibTrans" cxnId="{BFB80CCA-DA97-472C-B603-090A441A9E27}">
      <dgm:prSet/>
      <dgm:spPr/>
      <dgm:t>
        <a:bodyPr/>
        <a:lstStyle/>
        <a:p>
          <a:endParaRPr lang="ru-RU" sz="2400"/>
        </a:p>
      </dgm:t>
    </dgm:pt>
    <dgm:pt modelId="{895F5729-D63A-46F6-A36C-43AE61AF9F9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Матвеево-Курганский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- 56,0</a:t>
          </a:r>
        </a:p>
      </dgm:t>
    </dgm:pt>
    <dgm:pt modelId="{8ECA6E02-0C05-4147-9D70-3E2E7C023FAF}" type="parTrans" cxnId="{DCCCA383-0C29-4C21-9EDE-E42A8A87D922}">
      <dgm:prSet/>
      <dgm:spPr/>
      <dgm:t>
        <a:bodyPr/>
        <a:lstStyle/>
        <a:p>
          <a:endParaRPr lang="ru-RU" sz="2400"/>
        </a:p>
      </dgm:t>
    </dgm:pt>
    <dgm:pt modelId="{B3667F93-C0A8-4619-B105-33689AE02F8E}" type="sibTrans" cxnId="{DCCCA383-0C29-4C21-9EDE-E42A8A87D922}">
      <dgm:prSet/>
      <dgm:spPr/>
      <dgm:t>
        <a:bodyPr/>
        <a:lstStyle/>
        <a:p>
          <a:endParaRPr lang="ru-RU" sz="2400"/>
        </a:p>
      </dgm:t>
    </dgm:pt>
    <dgm:pt modelId="{E2F6F8D2-1A9F-43E1-89D2-C2DCDC96C97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56,1 </a:t>
          </a:r>
        </a:p>
      </dgm:t>
    </dgm:pt>
    <dgm:pt modelId="{AFC3A138-D4BF-4E12-9C76-450725D77FFC}" type="parTrans" cxnId="{E6C32ABC-68C1-411C-8B42-2F57F2C2D489}">
      <dgm:prSet/>
      <dgm:spPr/>
      <dgm:t>
        <a:bodyPr/>
        <a:lstStyle/>
        <a:p>
          <a:endParaRPr lang="ru-RU" sz="2400"/>
        </a:p>
      </dgm:t>
    </dgm:pt>
    <dgm:pt modelId="{42DB977A-738D-466B-9508-2BF8F9688CC6}" type="sibTrans" cxnId="{E6C32ABC-68C1-411C-8B42-2F57F2C2D489}">
      <dgm:prSet/>
      <dgm:spPr/>
      <dgm:t>
        <a:bodyPr/>
        <a:lstStyle/>
        <a:p>
          <a:endParaRPr lang="ru-RU" sz="2400"/>
        </a:p>
      </dgm:t>
    </dgm:pt>
    <dgm:pt modelId="{8BCC48EB-00C0-42CB-A7D0-DEB252E4C0F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60,8 </a:t>
          </a:r>
        </a:p>
      </dgm:t>
    </dgm:pt>
    <dgm:pt modelId="{E4F23FA9-E4BE-4B3F-8FF4-E0AC426E4551}" type="parTrans" cxnId="{3A43AC76-02AD-4EBC-8D16-F7C52FEB9FAE}">
      <dgm:prSet/>
      <dgm:spPr/>
      <dgm:t>
        <a:bodyPr/>
        <a:lstStyle/>
        <a:p>
          <a:endParaRPr lang="ru-RU" sz="2400"/>
        </a:p>
      </dgm:t>
    </dgm:pt>
    <dgm:pt modelId="{97726431-282A-4FD0-84A7-2B5E8148DA67}" type="sibTrans" cxnId="{3A43AC76-02AD-4EBC-8D16-F7C52FEB9FAE}">
      <dgm:prSet/>
      <dgm:spPr/>
      <dgm:t>
        <a:bodyPr/>
        <a:lstStyle/>
        <a:p>
          <a:endParaRPr lang="ru-RU" sz="2400"/>
        </a:p>
      </dgm:t>
    </dgm:pt>
    <dgm:pt modelId="{7F5F995A-D055-4CE2-8B5E-4F32E732BA7F}" type="pres">
      <dgm:prSet presAssocID="{F259D8AB-8F53-4975-B612-DABA487E2540}" presName="linear" presStyleCnt="0">
        <dgm:presLayoutVars>
          <dgm:dir/>
          <dgm:animLvl val="lvl"/>
          <dgm:resizeHandles val="exact"/>
        </dgm:presLayoutVars>
      </dgm:prSet>
      <dgm:spPr/>
    </dgm:pt>
    <dgm:pt modelId="{8D19C4C6-3D91-46BF-9B9B-EE77BF5C6CB6}" type="pres">
      <dgm:prSet presAssocID="{9BF1A167-F706-4D1B-AE22-B748FE38D536}" presName="parentLin" presStyleCnt="0"/>
      <dgm:spPr/>
    </dgm:pt>
    <dgm:pt modelId="{197A6E01-D6EF-43C5-8C19-DDF2593E1FBA}" type="pres">
      <dgm:prSet presAssocID="{9BF1A167-F706-4D1B-AE22-B748FE38D536}" presName="parentLeftMargin" presStyleLbl="node1" presStyleIdx="0" presStyleCnt="4"/>
      <dgm:spPr/>
    </dgm:pt>
    <dgm:pt modelId="{4256168E-1BF8-485C-B21F-F3B5252BAEEC}" type="pres">
      <dgm:prSet presAssocID="{9BF1A167-F706-4D1B-AE22-B748FE38D536}" presName="parentText" presStyleLbl="node1" presStyleIdx="0" presStyleCnt="4" custScaleX="137037" custLinFactNeighborX="11111" custLinFactNeighborY="882">
        <dgm:presLayoutVars>
          <dgm:chMax val="0"/>
          <dgm:bulletEnabled val="1"/>
        </dgm:presLayoutVars>
      </dgm:prSet>
      <dgm:spPr/>
    </dgm:pt>
    <dgm:pt modelId="{449CB152-7BF5-4CBD-A6B3-6F747FBF6378}" type="pres">
      <dgm:prSet presAssocID="{9BF1A167-F706-4D1B-AE22-B748FE38D536}" presName="negativeSpace" presStyleCnt="0"/>
      <dgm:spPr/>
    </dgm:pt>
    <dgm:pt modelId="{5027B923-4567-4D8C-9E81-76BD1B32CAD8}" type="pres">
      <dgm:prSet presAssocID="{9BF1A167-F706-4D1B-AE22-B748FE38D536}" presName="childText" presStyleLbl="conFgAcc1" presStyleIdx="0" presStyleCnt="4">
        <dgm:presLayoutVars>
          <dgm:bulletEnabled val="1"/>
        </dgm:presLayoutVars>
      </dgm:prSet>
      <dgm:spPr/>
    </dgm:pt>
    <dgm:pt modelId="{1DF358D3-0A14-4126-B134-CC851395405B}" type="pres">
      <dgm:prSet presAssocID="{3A2203F2-224A-4F2D-8FF5-851C0BD7CDD7}" presName="spaceBetweenRectangles" presStyleCnt="0"/>
      <dgm:spPr/>
    </dgm:pt>
    <dgm:pt modelId="{120BCAC7-001E-40A9-A435-D7D027300F1C}" type="pres">
      <dgm:prSet presAssocID="{8BCC48EB-00C0-42CB-A7D0-DEB252E4C0FD}" presName="parentLin" presStyleCnt="0"/>
      <dgm:spPr/>
    </dgm:pt>
    <dgm:pt modelId="{9C107CBA-460F-4FE9-835A-79C8BA28E9AF}" type="pres">
      <dgm:prSet presAssocID="{8BCC48EB-00C0-42CB-A7D0-DEB252E4C0FD}" presName="parentLeftMargin" presStyleLbl="node1" presStyleIdx="0" presStyleCnt="4"/>
      <dgm:spPr/>
    </dgm:pt>
    <dgm:pt modelId="{0333D5B4-6715-4EE7-94F2-46763D7A7A10}" type="pres">
      <dgm:prSet presAssocID="{8BCC48EB-00C0-42CB-A7D0-DEB252E4C0FD}" presName="parentText" presStyleLbl="node1" presStyleIdx="1" presStyleCnt="4" custScaleX="137037">
        <dgm:presLayoutVars>
          <dgm:chMax val="0"/>
          <dgm:bulletEnabled val="1"/>
        </dgm:presLayoutVars>
      </dgm:prSet>
      <dgm:spPr/>
    </dgm:pt>
    <dgm:pt modelId="{C60DC489-4A2F-4653-916F-A375AD740DEE}" type="pres">
      <dgm:prSet presAssocID="{8BCC48EB-00C0-42CB-A7D0-DEB252E4C0FD}" presName="negativeSpace" presStyleCnt="0"/>
      <dgm:spPr/>
    </dgm:pt>
    <dgm:pt modelId="{D5C157ED-472F-4C39-A2CE-6B7C0456A8EF}" type="pres">
      <dgm:prSet presAssocID="{8BCC48EB-00C0-42CB-A7D0-DEB252E4C0FD}" presName="childText" presStyleLbl="conFgAcc1" presStyleIdx="1" presStyleCnt="4">
        <dgm:presLayoutVars>
          <dgm:bulletEnabled val="1"/>
        </dgm:presLayoutVars>
      </dgm:prSet>
      <dgm:spPr/>
    </dgm:pt>
    <dgm:pt modelId="{863626C3-B5BF-4149-8E8D-9E4834A36600}" type="pres">
      <dgm:prSet presAssocID="{97726431-282A-4FD0-84A7-2B5E8148DA67}" presName="spaceBetweenRectangles" presStyleCnt="0"/>
      <dgm:spPr/>
    </dgm:pt>
    <dgm:pt modelId="{12CE03DB-765C-45D7-BBEA-CB560B39C4F7}" type="pres">
      <dgm:prSet presAssocID="{E2F6F8D2-1A9F-43E1-89D2-C2DCDC96C972}" presName="parentLin" presStyleCnt="0"/>
      <dgm:spPr/>
    </dgm:pt>
    <dgm:pt modelId="{7861C76D-92B8-4257-83B9-2F11DE4B17DD}" type="pres">
      <dgm:prSet presAssocID="{E2F6F8D2-1A9F-43E1-89D2-C2DCDC96C972}" presName="parentLeftMargin" presStyleLbl="node1" presStyleIdx="1" presStyleCnt="4"/>
      <dgm:spPr/>
    </dgm:pt>
    <dgm:pt modelId="{92B7B731-FD5E-40C2-A294-50A451AE1E3A}" type="pres">
      <dgm:prSet presAssocID="{E2F6F8D2-1A9F-43E1-89D2-C2DCDC96C972}" presName="parentText" presStyleLbl="node1" presStyleIdx="2" presStyleCnt="4" custScaleX="137037" custLinFactNeighborX="11111" custLinFactNeighborY="882">
        <dgm:presLayoutVars>
          <dgm:chMax val="0"/>
          <dgm:bulletEnabled val="1"/>
        </dgm:presLayoutVars>
      </dgm:prSet>
      <dgm:spPr/>
    </dgm:pt>
    <dgm:pt modelId="{DCDB8A13-1886-4F18-B4B9-AB64407ECC05}" type="pres">
      <dgm:prSet presAssocID="{E2F6F8D2-1A9F-43E1-89D2-C2DCDC96C972}" presName="negativeSpace" presStyleCnt="0"/>
      <dgm:spPr/>
    </dgm:pt>
    <dgm:pt modelId="{48114DE6-E8D9-4870-A70F-EABAF628B499}" type="pres">
      <dgm:prSet presAssocID="{E2F6F8D2-1A9F-43E1-89D2-C2DCDC96C972}" presName="childText" presStyleLbl="conFgAcc1" presStyleIdx="2" presStyleCnt="4">
        <dgm:presLayoutVars>
          <dgm:bulletEnabled val="1"/>
        </dgm:presLayoutVars>
      </dgm:prSet>
      <dgm:spPr/>
    </dgm:pt>
    <dgm:pt modelId="{4E9829F0-6946-4EB6-9D82-1E248C9A5831}" type="pres">
      <dgm:prSet presAssocID="{42DB977A-738D-466B-9508-2BF8F9688CC6}" presName="spaceBetweenRectangles" presStyleCnt="0"/>
      <dgm:spPr/>
    </dgm:pt>
    <dgm:pt modelId="{60177931-D0EE-4603-B69D-D898AC090AEE}" type="pres">
      <dgm:prSet presAssocID="{895F5729-D63A-46F6-A36C-43AE61AF9F95}" presName="parentLin" presStyleCnt="0"/>
      <dgm:spPr/>
    </dgm:pt>
    <dgm:pt modelId="{9A62D3CB-9C5C-4B09-A67D-83E402D0EECB}" type="pres">
      <dgm:prSet presAssocID="{895F5729-D63A-46F6-A36C-43AE61AF9F95}" presName="parentLeftMargin" presStyleLbl="node1" presStyleIdx="2" presStyleCnt="4"/>
      <dgm:spPr/>
    </dgm:pt>
    <dgm:pt modelId="{DEBD0FB4-D8EE-464D-A58A-AD4ED1E188E5}" type="pres">
      <dgm:prSet presAssocID="{895F5729-D63A-46F6-A36C-43AE61AF9F95}" presName="parentText" presStyleLbl="node1" presStyleIdx="3" presStyleCnt="4" custScaleX="137037">
        <dgm:presLayoutVars>
          <dgm:chMax val="0"/>
          <dgm:bulletEnabled val="1"/>
        </dgm:presLayoutVars>
      </dgm:prSet>
      <dgm:spPr/>
    </dgm:pt>
    <dgm:pt modelId="{EB6761E7-CB89-41DE-B0C3-916D38A3E2E9}" type="pres">
      <dgm:prSet presAssocID="{895F5729-D63A-46F6-A36C-43AE61AF9F95}" presName="negativeSpace" presStyleCnt="0"/>
      <dgm:spPr/>
    </dgm:pt>
    <dgm:pt modelId="{F0382C09-4440-4A1D-AE0E-0F5A6357E160}" type="pres">
      <dgm:prSet presAssocID="{895F5729-D63A-46F6-A36C-43AE61AF9F9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0F2712-84B8-4114-9D0B-410286F9BABF}" type="presOf" srcId="{8BCC48EB-00C0-42CB-A7D0-DEB252E4C0FD}" destId="{0333D5B4-6715-4EE7-94F2-46763D7A7A10}" srcOrd="1" destOrd="0" presId="urn:microsoft.com/office/officeart/2005/8/layout/list1"/>
    <dgm:cxn modelId="{175FDB27-C69B-41F5-8798-4F973C2AF719}" type="presOf" srcId="{F259D8AB-8F53-4975-B612-DABA487E2540}" destId="{7F5F995A-D055-4CE2-8B5E-4F32E732BA7F}" srcOrd="0" destOrd="0" presId="urn:microsoft.com/office/officeart/2005/8/layout/list1"/>
    <dgm:cxn modelId="{D4250E2C-BC4F-4637-8A96-99F5B4FB9A02}" type="presOf" srcId="{E2F6F8D2-1A9F-43E1-89D2-C2DCDC96C972}" destId="{92B7B731-FD5E-40C2-A294-50A451AE1E3A}" srcOrd="1" destOrd="0" presId="urn:microsoft.com/office/officeart/2005/8/layout/list1"/>
    <dgm:cxn modelId="{3590FA30-8B8C-4F4D-B196-697F2521D4D9}" type="presOf" srcId="{895F5729-D63A-46F6-A36C-43AE61AF9F95}" destId="{9A62D3CB-9C5C-4B09-A67D-83E402D0EECB}" srcOrd="0" destOrd="0" presId="urn:microsoft.com/office/officeart/2005/8/layout/list1"/>
    <dgm:cxn modelId="{DA32FE75-7433-4B87-865A-D046291D84FC}" type="presOf" srcId="{9BF1A167-F706-4D1B-AE22-B748FE38D536}" destId="{197A6E01-D6EF-43C5-8C19-DDF2593E1FBA}" srcOrd="0" destOrd="0" presId="urn:microsoft.com/office/officeart/2005/8/layout/list1"/>
    <dgm:cxn modelId="{3A43AC76-02AD-4EBC-8D16-F7C52FEB9FAE}" srcId="{F259D8AB-8F53-4975-B612-DABA487E2540}" destId="{8BCC48EB-00C0-42CB-A7D0-DEB252E4C0FD}" srcOrd="1" destOrd="0" parTransId="{E4F23FA9-E4BE-4B3F-8FF4-E0AC426E4551}" sibTransId="{97726431-282A-4FD0-84A7-2B5E8148DA67}"/>
    <dgm:cxn modelId="{DCCCA383-0C29-4C21-9EDE-E42A8A87D922}" srcId="{F259D8AB-8F53-4975-B612-DABA487E2540}" destId="{895F5729-D63A-46F6-A36C-43AE61AF9F95}" srcOrd="3" destOrd="0" parTransId="{8ECA6E02-0C05-4147-9D70-3E2E7C023FAF}" sibTransId="{B3667F93-C0A8-4619-B105-33689AE02F8E}"/>
    <dgm:cxn modelId="{D77483B2-765C-4CE0-AFCF-626D06FF744B}" type="presOf" srcId="{E2F6F8D2-1A9F-43E1-89D2-C2DCDC96C972}" destId="{7861C76D-92B8-4257-83B9-2F11DE4B17DD}" srcOrd="0" destOrd="0" presId="urn:microsoft.com/office/officeart/2005/8/layout/list1"/>
    <dgm:cxn modelId="{E6C32ABC-68C1-411C-8B42-2F57F2C2D489}" srcId="{F259D8AB-8F53-4975-B612-DABA487E2540}" destId="{E2F6F8D2-1A9F-43E1-89D2-C2DCDC96C972}" srcOrd="2" destOrd="0" parTransId="{AFC3A138-D4BF-4E12-9C76-450725D77FFC}" sibTransId="{42DB977A-738D-466B-9508-2BF8F9688CC6}"/>
    <dgm:cxn modelId="{BFB80CCA-DA97-472C-B603-090A441A9E27}" srcId="{F259D8AB-8F53-4975-B612-DABA487E2540}" destId="{9BF1A167-F706-4D1B-AE22-B748FE38D536}" srcOrd="0" destOrd="0" parTransId="{5106FF71-9681-41D7-9435-ADDC4AB87C45}" sibTransId="{3A2203F2-224A-4F2D-8FF5-851C0BD7CDD7}"/>
    <dgm:cxn modelId="{27ED79CC-A420-44D4-82EB-25B2117726B5}" type="presOf" srcId="{895F5729-D63A-46F6-A36C-43AE61AF9F95}" destId="{DEBD0FB4-D8EE-464D-A58A-AD4ED1E188E5}" srcOrd="1" destOrd="0" presId="urn:microsoft.com/office/officeart/2005/8/layout/list1"/>
    <dgm:cxn modelId="{AC32C5DB-2397-4B79-B000-559AC52371DB}" type="presOf" srcId="{8BCC48EB-00C0-42CB-A7D0-DEB252E4C0FD}" destId="{9C107CBA-460F-4FE9-835A-79C8BA28E9AF}" srcOrd="0" destOrd="0" presId="urn:microsoft.com/office/officeart/2005/8/layout/list1"/>
    <dgm:cxn modelId="{06C12AFF-A330-4713-81DB-2E2FA9D9ED6C}" type="presOf" srcId="{9BF1A167-F706-4D1B-AE22-B748FE38D536}" destId="{4256168E-1BF8-485C-B21F-F3B5252BAEEC}" srcOrd="1" destOrd="0" presId="urn:microsoft.com/office/officeart/2005/8/layout/list1"/>
    <dgm:cxn modelId="{AE8C4CA9-95E9-4621-A550-A91AE59E514C}" type="presParOf" srcId="{7F5F995A-D055-4CE2-8B5E-4F32E732BA7F}" destId="{8D19C4C6-3D91-46BF-9B9B-EE77BF5C6CB6}" srcOrd="0" destOrd="0" presId="urn:microsoft.com/office/officeart/2005/8/layout/list1"/>
    <dgm:cxn modelId="{7B9E371B-7A75-4B58-AD5C-A5E1A98629F7}" type="presParOf" srcId="{8D19C4C6-3D91-46BF-9B9B-EE77BF5C6CB6}" destId="{197A6E01-D6EF-43C5-8C19-DDF2593E1FBA}" srcOrd="0" destOrd="0" presId="urn:microsoft.com/office/officeart/2005/8/layout/list1"/>
    <dgm:cxn modelId="{EE803554-B1F4-4D96-886B-CFC9EC7A47B3}" type="presParOf" srcId="{8D19C4C6-3D91-46BF-9B9B-EE77BF5C6CB6}" destId="{4256168E-1BF8-485C-B21F-F3B5252BAEEC}" srcOrd="1" destOrd="0" presId="urn:microsoft.com/office/officeart/2005/8/layout/list1"/>
    <dgm:cxn modelId="{BEE33D43-AA66-4294-86A2-B83B4215DB67}" type="presParOf" srcId="{7F5F995A-D055-4CE2-8B5E-4F32E732BA7F}" destId="{449CB152-7BF5-4CBD-A6B3-6F747FBF6378}" srcOrd="1" destOrd="0" presId="urn:microsoft.com/office/officeart/2005/8/layout/list1"/>
    <dgm:cxn modelId="{F57803EC-4A78-4CC6-BC22-B9B6201F1922}" type="presParOf" srcId="{7F5F995A-D055-4CE2-8B5E-4F32E732BA7F}" destId="{5027B923-4567-4D8C-9E81-76BD1B32CAD8}" srcOrd="2" destOrd="0" presId="urn:microsoft.com/office/officeart/2005/8/layout/list1"/>
    <dgm:cxn modelId="{BB15EC37-AE63-44F7-B9E8-5BC43F97B08A}" type="presParOf" srcId="{7F5F995A-D055-4CE2-8B5E-4F32E732BA7F}" destId="{1DF358D3-0A14-4126-B134-CC851395405B}" srcOrd="3" destOrd="0" presId="urn:microsoft.com/office/officeart/2005/8/layout/list1"/>
    <dgm:cxn modelId="{4685B50E-A34B-4AB2-96E8-E3E7D6FDF4FE}" type="presParOf" srcId="{7F5F995A-D055-4CE2-8B5E-4F32E732BA7F}" destId="{120BCAC7-001E-40A9-A435-D7D027300F1C}" srcOrd="4" destOrd="0" presId="urn:microsoft.com/office/officeart/2005/8/layout/list1"/>
    <dgm:cxn modelId="{CA5D7CA6-3AB1-4EB1-B3E0-7013B5B2190E}" type="presParOf" srcId="{120BCAC7-001E-40A9-A435-D7D027300F1C}" destId="{9C107CBA-460F-4FE9-835A-79C8BA28E9AF}" srcOrd="0" destOrd="0" presId="urn:microsoft.com/office/officeart/2005/8/layout/list1"/>
    <dgm:cxn modelId="{04CA1D15-308A-4346-92BB-106DEA605267}" type="presParOf" srcId="{120BCAC7-001E-40A9-A435-D7D027300F1C}" destId="{0333D5B4-6715-4EE7-94F2-46763D7A7A10}" srcOrd="1" destOrd="0" presId="urn:microsoft.com/office/officeart/2005/8/layout/list1"/>
    <dgm:cxn modelId="{BF1F41AB-8C0F-43EB-B0E8-C9497B30A973}" type="presParOf" srcId="{7F5F995A-D055-4CE2-8B5E-4F32E732BA7F}" destId="{C60DC489-4A2F-4653-916F-A375AD740DEE}" srcOrd="5" destOrd="0" presId="urn:microsoft.com/office/officeart/2005/8/layout/list1"/>
    <dgm:cxn modelId="{5CDD6C92-E93F-4B4C-833E-31268E7EE2AA}" type="presParOf" srcId="{7F5F995A-D055-4CE2-8B5E-4F32E732BA7F}" destId="{D5C157ED-472F-4C39-A2CE-6B7C0456A8EF}" srcOrd="6" destOrd="0" presId="urn:microsoft.com/office/officeart/2005/8/layout/list1"/>
    <dgm:cxn modelId="{B06FAFA2-BCD3-4669-9019-5A23B7AE1028}" type="presParOf" srcId="{7F5F995A-D055-4CE2-8B5E-4F32E732BA7F}" destId="{863626C3-B5BF-4149-8E8D-9E4834A36600}" srcOrd="7" destOrd="0" presId="urn:microsoft.com/office/officeart/2005/8/layout/list1"/>
    <dgm:cxn modelId="{D6BE46F7-5626-4DE7-8E40-064864BBCE8E}" type="presParOf" srcId="{7F5F995A-D055-4CE2-8B5E-4F32E732BA7F}" destId="{12CE03DB-765C-45D7-BBEA-CB560B39C4F7}" srcOrd="8" destOrd="0" presId="urn:microsoft.com/office/officeart/2005/8/layout/list1"/>
    <dgm:cxn modelId="{BCEAD6FC-0841-4CB8-B456-F23A37020CCA}" type="presParOf" srcId="{12CE03DB-765C-45D7-BBEA-CB560B39C4F7}" destId="{7861C76D-92B8-4257-83B9-2F11DE4B17DD}" srcOrd="0" destOrd="0" presId="urn:microsoft.com/office/officeart/2005/8/layout/list1"/>
    <dgm:cxn modelId="{E2C68443-C7CC-4FC3-9BB1-71E79080DF94}" type="presParOf" srcId="{12CE03DB-765C-45D7-BBEA-CB560B39C4F7}" destId="{92B7B731-FD5E-40C2-A294-50A451AE1E3A}" srcOrd="1" destOrd="0" presId="urn:microsoft.com/office/officeart/2005/8/layout/list1"/>
    <dgm:cxn modelId="{3FCE2E29-874D-4BB1-9182-5DB533EA9BB0}" type="presParOf" srcId="{7F5F995A-D055-4CE2-8B5E-4F32E732BA7F}" destId="{DCDB8A13-1886-4F18-B4B9-AB64407ECC05}" srcOrd="9" destOrd="0" presId="urn:microsoft.com/office/officeart/2005/8/layout/list1"/>
    <dgm:cxn modelId="{BA7BC7C5-8C42-4FC4-83EB-2BA19F513307}" type="presParOf" srcId="{7F5F995A-D055-4CE2-8B5E-4F32E732BA7F}" destId="{48114DE6-E8D9-4870-A70F-EABAF628B499}" srcOrd="10" destOrd="0" presId="urn:microsoft.com/office/officeart/2005/8/layout/list1"/>
    <dgm:cxn modelId="{B83220C7-6BE5-4010-A25B-05F963F5DAE9}" type="presParOf" srcId="{7F5F995A-D055-4CE2-8B5E-4F32E732BA7F}" destId="{4E9829F0-6946-4EB6-9D82-1E248C9A5831}" srcOrd="11" destOrd="0" presId="urn:microsoft.com/office/officeart/2005/8/layout/list1"/>
    <dgm:cxn modelId="{AC3E228A-7344-42C3-89DC-B4470099913C}" type="presParOf" srcId="{7F5F995A-D055-4CE2-8B5E-4F32E732BA7F}" destId="{60177931-D0EE-4603-B69D-D898AC090AEE}" srcOrd="12" destOrd="0" presId="urn:microsoft.com/office/officeart/2005/8/layout/list1"/>
    <dgm:cxn modelId="{604A1C9B-2B63-4CFE-AD82-91D356F5943A}" type="presParOf" srcId="{60177931-D0EE-4603-B69D-D898AC090AEE}" destId="{9A62D3CB-9C5C-4B09-A67D-83E402D0EECB}" srcOrd="0" destOrd="0" presId="urn:microsoft.com/office/officeart/2005/8/layout/list1"/>
    <dgm:cxn modelId="{9D69AC6E-D877-40D4-AC30-4C69726D14E5}" type="presParOf" srcId="{60177931-D0EE-4603-B69D-D898AC090AEE}" destId="{DEBD0FB4-D8EE-464D-A58A-AD4ED1E188E5}" srcOrd="1" destOrd="0" presId="urn:microsoft.com/office/officeart/2005/8/layout/list1"/>
    <dgm:cxn modelId="{62DCFB2D-7FC6-478C-A5A3-1D5832023E5E}" type="presParOf" srcId="{7F5F995A-D055-4CE2-8B5E-4F32E732BA7F}" destId="{EB6761E7-CB89-41DE-B0C3-916D38A3E2E9}" srcOrd="13" destOrd="0" presId="urn:microsoft.com/office/officeart/2005/8/layout/list1"/>
    <dgm:cxn modelId="{1A446015-5BAC-4C9F-AB20-89D0A999BD1E}" type="presParOf" srcId="{7F5F995A-D055-4CE2-8B5E-4F32E732BA7F}" destId="{F0382C09-4440-4A1D-AE0E-0F5A6357E160}" srcOrd="14" destOrd="0" presId="urn:microsoft.com/office/officeart/2005/8/layout/list1"/>
  </dgm:cxnLst>
  <dgm:bg>
    <a:blipFill dpi="0" rotWithShape="1">
      <a:blip xmlns:r="http://schemas.openxmlformats.org/officeDocument/2006/relationships" r:embed="rId1">
        <a:alphaModFix amt="67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0730D-C609-4E94-A7E1-7EB032A65F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77B23-0EED-486F-AC3D-EB023AAF0761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r>
            <a: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 –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37,5</a:t>
          </a:r>
        </a:p>
      </dgm:t>
    </dgm:pt>
    <dgm:pt modelId="{0DF85426-9AFC-414F-A59B-8DE14DDB3E58}" type="parTrans" cxnId="{CD0A2219-84CD-4276-AB53-5528DE65C358}">
      <dgm:prSet/>
      <dgm:spPr/>
      <dgm:t>
        <a:bodyPr/>
        <a:lstStyle/>
        <a:p>
          <a:endParaRPr lang="ru-RU"/>
        </a:p>
      </dgm:t>
    </dgm:pt>
    <dgm:pt modelId="{CBA7E39C-C6B5-409E-8CC8-6DB006D04929}" type="sibTrans" cxnId="{CD0A2219-84CD-4276-AB53-5528DE65C358}">
      <dgm:prSet/>
      <dgm:spPr/>
      <dgm:t>
        <a:bodyPr/>
        <a:lstStyle/>
        <a:p>
          <a:endParaRPr lang="ru-RU"/>
        </a:p>
      </dgm:t>
    </dgm:pt>
    <dgm:pt modelId="{810B8A82-256C-4B14-9A2E-A528BA967567}">
      <dgm:prSet phldrT="[Текст]" custT="1"/>
      <dgm:spPr>
        <a:solidFill>
          <a:srgbClr val="FFCCFF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r>
            <a: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  – </a:t>
          </a:r>
        </a:p>
        <a:p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37,4</a:t>
          </a:r>
          <a:r>
            <a:rPr lang="ru-RU" sz="3600" b="1" dirty="0">
              <a:solidFill>
                <a:schemeClr val="tx1"/>
              </a:solidFill>
            </a:rPr>
            <a:t> </a:t>
          </a:r>
          <a:endParaRPr lang="ru-RU" sz="3600" dirty="0">
            <a:solidFill>
              <a:schemeClr val="tx1"/>
            </a:solidFill>
          </a:endParaRPr>
        </a:p>
      </dgm:t>
    </dgm:pt>
    <dgm:pt modelId="{AFA695F0-D3EE-46C4-ACFF-D910DA664732}" type="parTrans" cxnId="{8810993C-1C0C-406B-AFC4-1D197A5F0BC1}">
      <dgm:prSet/>
      <dgm:spPr/>
      <dgm:t>
        <a:bodyPr/>
        <a:lstStyle/>
        <a:p>
          <a:endParaRPr lang="ru-RU"/>
        </a:p>
      </dgm:t>
    </dgm:pt>
    <dgm:pt modelId="{CAC5BD0B-E866-4E67-A595-20325387DAF0}" type="sibTrans" cxnId="{8810993C-1C0C-406B-AFC4-1D197A5F0BC1}">
      <dgm:prSet/>
      <dgm:spPr/>
      <dgm:t>
        <a:bodyPr/>
        <a:lstStyle/>
        <a:p>
          <a:endParaRPr lang="ru-RU"/>
        </a:p>
      </dgm:t>
    </dgm:pt>
    <dgm:pt modelId="{B644C08B-7770-4C7D-BC99-732E2966EE00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Багаевский район  –</a:t>
          </a:r>
          <a:r>
            <a: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37,0 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999ED2-D97D-4E04-8341-43A9D03B1047}" type="parTrans" cxnId="{6926DB90-732B-462B-985F-AF87C1BC43A2}">
      <dgm:prSet/>
      <dgm:spPr/>
      <dgm:t>
        <a:bodyPr/>
        <a:lstStyle/>
        <a:p>
          <a:endParaRPr lang="ru-RU"/>
        </a:p>
      </dgm:t>
    </dgm:pt>
    <dgm:pt modelId="{EC2A610A-6243-4270-B429-241EBC20A40A}" type="sibTrans" cxnId="{6926DB90-732B-462B-985F-AF87C1BC43A2}">
      <dgm:prSet/>
      <dgm:spPr/>
      <dgm:t>
        <a:bodyPr/>
        <a:lstStyle/>
        <a:p>
          <a:endParaRPr lang="ru-RU"/>
        </a:p>
      </dgm:t>
    </dgm:pt>
    <dgm:pt modelId="{95AABD65-3F25-4BFC-8078-D94175E2C77D}" type="pres">
      <dgm:prSet presAssocID="{E3B0730D-C609-4E94-A7E1-7EB032A65F87}" presName="diagram" presStyleCnt="0">
        <dgm:presLayoutVars>
          <dgm:dir/>
          <dgm:resizeHandles val="exact"/>
        </dgm:presLayoutVars>
      </dgm:prSet>
      <dgm:spPr/>
    </dgm:pt>
    <dgm:pt modelId="{2C40C9AA-1C85-437D-A1A3-6AE41FC9436B}" type="pres">
      <dgm:prSet presAssocID="{A8D77B23-0EED-486F-AC3D-EB023AAF0761}" presName="node" presStyleLbl="node1" presStyleIdx="0" presStyleCnt="3">
        <dgm:presLayoutVars>
          <dgm:bulletEnabled val="1"/>
        </dgm:presLayoutVars>
      </dgm:prSet>
      <dgm:spPr/>
    </dgm:pt>
    <dgm:pt modelId="{26F3E9CB-6117-4E91-8E52-4CDF55C3645F}" type="pres">
      <dgm:prSet presAssocID="{CBA7E39C-C6B5-409E-8CC8-6DB006D04929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4BB218A-CE4C-42CA-BF35-D2B829AD6538}" type="pres">
      <dgm:prSet presAssocID="{810B8A82-256C-4B14-9A2E-A528BA967567}" presName="node" presStyleLbl="node1" presStyleIdx="1" presStyleCnt="3">
        <dgm:presLayoutVars>
          <dgm:bulletEnabled val="1"/>
        </dgm:presLayoutVars>
      </dgm:prSet>
      <dgm:spPr/>
    </dgm:pt>
    <dgm:pt modelId="{217F85D2-4034-4D3F-B45B-634A9723EFF4}" type="pres">
      <dgm:prSet presAssocID="{CAC5BD0B-E866-4E67-A595-20325387DAF0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C595F64-955F-41A7-997E-194E4814FFFD}" type="pres">
      <dgm:prSet presAssocID="{B644C08B-7770-4C7D-BC99-732E2966EE00}" presName="node" presStyleLbl="node1" presStyleIdx="2" presStyleCnt="3">
        <dgm:presLayoutVars>
          <dgm:bulletEnabled val="1"/>
        </dgm:presLayoutVars>
      </dgm:prSet>
      <dgm:spPr/>
    </dgm:pt>
  </dgm:ptLst>
  <dgm:cxnLst>
    <dgm:cxn modelId="{CD0A2219-84CD-4276-AB53-5528DE65C358}" srcId="{E3B0730D-C609-4E94-A7E1-7EB032A65F87}" destId="{A8D77B23-0EED-486F-AC3D-EB023AAF0761}" srcOrd="0" destOrd="0" parTransId="{0DF85426-9AFC-414F-A59B-8DE14DDB3E58}" sibTransId="{CBA7E39C-C6B5-409E-8CC8-6DB006D04929}"/>
    <dgm:cxn modelId="{A4A5F82E-2840-4868-AE1F-706ADAA8FEF5}" type="presOf" srcId="{E3B0730D-C609-4E94-A7E1-7EB032A65F87}" destId="{95AABD65-3F25-4BFC-8078-D94175E2C77D}" srcOrd="0" destOrd="0" presId="urn:microsoft.com/office/officeart/2005/8/layout/default"/>
    <dgm:cxn modelId="{8810993C-1C0C-406B-AFC4-1D197A5F0BC1}" srcId="{E3B0730D-C609-4E94-A7E1-7EB032A65F87}" destId="{810B8A82-256C-4B14-9A2E-A528BA967567}" srcOrd="1" destOrd="0" parTransId="{AFA695F0-D3EE-46C4-ACFF-D910DA664732}" sibTransId="{CAC5BD0B-E866-4E67-A595-20325387DAF0}"/>
    <dgm:cxn modelId="{BFFFCE75-3F69-4782-A5AA-F6CA421BBE60}" type="presOf" srcId="{A8D77B23-0EED-486F-AC3D-EB023AAF0761}" destId="{2C40C9AA-1C85-437D-A1A3-6AE41FC9436B}" srcOrd="0" destOrd="0" presId="urn:microsoft.com/office/officeart/2005/8/layout/default"/>
    <dgm:cxn modelId="{72AF0A8D-7031-4F0F-B727-A8A9C08B5767}" type="presOf" srcId="{810B8A82-256C-4B14-9A2E-A528BA967567}" destId="{64BB218A-CE4C-42CA-BF35-D2B829AD6538}" srcOrd="0" destOrd="0" presId="urn:microsoft.com/office/officeart/2005/8/layout/default"/>
    <dgm:cxn modelId="{6926DB90-732B-462B-985F-AF87C1BC43A2}" srcId="{E3B0730D-C609-4E94-A7E1-7EB032A65F87}" destId="{B644C08B-7770-4C7D-BC99-732E2966EE00}" srcOrd="2" destOrd="0" parTransId="{92999ED2-D97D-4E04-8341-43A9D03B1047}" sibTransId="{EC2A610A-6243-4270-B429-241EBC20A40A}"/>
    <dgm:cxn modelId="{07847699-F37D-4F3B-A5AA-F210FBE15D17}" type="presOf" srcId="{B644C08B-7770-4C7D-BC99-732E2966EE00}" destId="{BC595F64-955F-41A7-997E-194E4814FFFD}" srcOrd="0" destOrd="0" presId="urn:microsoft.com/office/officeart/2005/8/layout/default"/>
    <dgm:cxn modelId="{D67EB60A-7700-46D7-B7A1-503CAF2C9CAF}" type="presParOf" srcId="{95AABD65-3F25-4BFC-8078-D94175E2C77D}" destId="{2C40C9AA-1C85-437D-A1A3-6AE41FC9436B}" srcOrd="0" destOrd="0" presId="urn:microsoft.com/office/officeart/2005/8/layout/default"/>
    <dgm:cxn modelId="{93504BD3-889F-48F3-883C-1C001EF32D24}" type="presParOf" srcId="{95AABD65-3F25-4BFC-8078-D94175E2C77D}" destId="{26F3E9CB-6117-4E91-8E52-4CDF55C3645F}" srcOrd="1" destOrd="0" presId="urn:microsoft.com/office/officeart/2005/8/layout/default"/>
    <dgm:cxn modelId="{F7CB558C-D114-403B-AC41-CAE881F11EB2}" type="presParOf" srcId="{95AABD65-3F25-4BFC-8078-D94175E2C77D}" destId="{64BB218A-CE4C-42CA-BF35-D2B829AD6538}" srcOrd="2" destOrd="0" presId="urn:microsoft.com/office/officeart/2005/8/layout/default"/>
    <dgm:cxn modelId="{55873021-2DFC-47EE-82D9-21CB5FC40C52}" type="presParOf" srcId="{95AABD65-3F25-4BFC-8078-D94175E2C77D}" destId="{217F85D2-4034-4D3F-B45B-634A9723EFF4}" srcOrd="3" destOrd="0" presId="urn:microsoft.com/office/officeart/2005/8/layout/default"/>
    <dgm:cxn modelId="{5902E68A-4334-4F24-92A8-2285645AAAE4}" type="presParOf" srcId="{95AABD65-3F25-4BFC-8078-D94175E2C77D}" destId="{BC595F64-955F-41A7-997E-194E4814FF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E90E3-0404-4103-BBC2-A6E8E393DADF}">
      <dsp:nvSpPr>
        <dsp:cNvPr id="0" name=""/>
        <dsp:cNvSpPr/>
      </dsp:nvSpPr>
      <dsp:spPr>
        <a:xfrm>
          <a:off x="2787664" y="1800198"/>
          <a:ext cx="2540925" cy="130648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</a:t>
          </a: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305 тыс. тонн</a:t>
          </a:r>
        </a:p>
      </dsp:txBody>
      <dsp:txXfrm>
        <a:off x="3159774" y="1991529"/>
        <a:ext cx="1796705" cy="923827"/>
      </dsp:txXfrm>
    </dsp:sp>
    <dsp:sp modelId="{88537E3F-0B68-4DC0-8BD2-CFC24D983880}">
      <dsp:nvSpPr>
        <dsp:cNvPr id="0" name=""/>
        <dsp:cNvSpPr/>
      </dsp:nvSpPr>
      <dsp:spPr>
        <a:xfrm rot="5166674">
          <a:off x="3991595" y="1456198"/>
          <a:ext cx="133207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010221" y="1525104"/>
        <a:ext cx="93245" cy="266524"/>
      </dsp:txXfrm>
    </dsp:sp>
    <dsp:sp modelId="{B2701E17-842E-4774-B3A8-F2FFCFDFE353}">
      <dsp:nvSpPr>
        <dsp:cNvPr id="0" name=""/>
        <dsp:cNvSpPr/>
      </dsp:nvSpPr>
      <dsp:spPr>
        <a:xfrm>
          <a:off x="2880318" y="-127439"/>
          <a:ext cx="2355939" cy="167630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Северо-западная –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1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957 тыс. тонн</a:t>
          </a:r>
        </a:p>
      </dsp:txBody>
      <dsp:txXfrm>
        <a:off x="3225337" y="118050"/>
        <a:ext cx="1665901" cy="1185326"/>
      </dsp:txXfrm>
    </dsp:sp>
    <dsp:sp modelId="{2E15E1FD-7220-4F23-8EF8-40115C864B53}">
      <dsp:nvSpPr>
        <dsp:cNvPr id="0" name=""/>
        <dsp:cNvSpPr/>
      </dsp:nvSpPr>
      <dsp:spPr>
        <a:xfrm rot="9170690">
          <a:off x="5122012" y="1592302"/>
          <a:ext cx="460417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247930" y="1650732"/>
        <a:ext cx="327155" cy="266524"/>
      </dsp:txXfrm>
    </dsp:sp>
    <dsp:sp modelId="{9B772663-1EDD-4490-A495-94AA83016024}">
      <dsp:nvSpPr>
        <dsp:cNvPr id="0" name=""/>
        <dsp:cNvSpPr/>
      </dsp:nvSpPr>
      <dsp:spPr>
        <a:xfrm>
          <a:off x="5616627" y="144016"/>
          <a:ext cx="2211912" cy="198737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Северо-восточная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872 тыс. тонн</a:t>
          </a:r>
        </a:p>
      </dsp:txBody>
      <dsp:txXfrm>
        <a:off x="5940554" y="435061"/>
        <a:ext cx="1564058" cy="1405289"/>
      </dsp:txXfrm>
    </dsp:sp>
    <dsp:sp modelId="{91CC6D90-6384-4091-8ED7-F35774B03EA1}">
      <dsp:nvSpPr>
        <dsp:cNvPr id="0" name=""/>
        <dsp:cNvSpPr/>
      </dsp:nvSpPr>
      <dsp:spPr>
        <a:xfrm rot="12095764">
          <a:off x="5190151" y="2722891"/>
          <a:ext cx="314184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281098" y="2829078"/>
        <a:ext cx="219929" cy="266524"/>
      </dsp:txXfrm>
    </dsp:sp>
    <dsp:sp modelId="{A40BEDB3-C5CE-4D66-9CD5-5EC382FFD13E}">
      <dsp:nvSpPr>
        <dsp:cNvPr id="0" name=""/>
        <dsp:cNvSpPr/>
      </dsp:nvSpPr>
      <dsp:spPr>
        <a:xfrm>
          <a:off x="5544614" y="2448276"/>
          <a:ext cx="2211912" cy="1987379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Центральная орошаемая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345 тыс. тонн</a:t>
          </a:r>
        </a:p>
      </dsp:txBody>
      <dsp:txXfrm>
        <a:off x="5868541" y="2739321"/>
        <a:ext cx="1564058" cy="1405289"/>
      </dsp:txXfrm>
    </dsp:sp>
    <dsp:sp modelId="{AD2BC1B2-745F-48CA-B6EF-B60CFC5A9F74}">
      <dsp:nvSpPr>
        <dsp:cNvPr id="0" name=""/>
        <dsp:cNvSpPr/>
      </dsp:nvSpPr>
      <dsp:spPr>
        <a:xfrm rot="16050664">
          <a:off x="3994383" y="3054207"/>
          <a:ext cx="185594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023431" y="3170861"/>
        <a:ext cx="129916" cy="266524"/>
      </dsp:txXfrm>
    </dsp:sp>
    <dsp:sp modelId="{C4081C5B-700E-4BE1-8AC2-0EEC91BBA7E7}">
      <dsp:nvSpPr>
        <dsp:cNvPr id="0" name=""/>
        <dsp:cNvSpPr/>
      </dsp:nvSpPr>
      <dsp:spPr>
        <a:xfrm>
          <a:off x="2880318" y="3456377"/>
          <a:ext cx="2478606" cy="147743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Приазовская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2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355 тыс. тонн</a:t>
          </a:r>
        </a:p>
      </dsp:txBody>
      <dsp:txXfrm>
        <a:off x="3243301" y="3672742"/>
        <a:ext cx="1752640" cy="1044700"/>
      </dsp:txXfrm>
    </dsp:sp>
    <dsp:sp modelId="{739C3262-9135-4750-90DC-0A0C6A936791}">
      <dsp:nvSpPr>
        <dsp:cNvPr id="0" name=""/>
        <dsp:cNvSpPr/>
      </dsp:nvSpPr>
      <dsp:spPr>
        <a:xfrm rot="20365947">
          <a:off x="2607774" y="2755438"/>
          <a:ext cx="338695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2611012" y="2862127"/>
        <a:ext cx="237087" cy="266524"/>
      </dsp:txXfrm>
    </dsp:sp>
    <dsp:sp modelId="{3A1CEC47-CAD4-43C9-BDAE-D3820B7E9F95}">
      <dsp:nvSpPr>
        <dsp:cNvPr id="0" name=""/>
        <dsp:cNvSpPr/>
      </dsp:nvSpPr>
      <dsp:spPr>
        <a:xfrm>
          <a:off x="360044" y="2520272"/>
          <a:ext cx="2211912" cy="198737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Южная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3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11 тыс. тонн</a:t>
          </a:r>
        </a:p>
      </dsp:txBody>
      <dsp:txXfrm>
        <a:off x="683971" y="2811317"/>
        <a:ext cx="1564058" cy="1405289"/>
      </dsp:txXfrm>
    </dsp:sp>
    <dsp:sp modelId="{F874D9FF-B44C-4FCC-8E26-557273EA9067}">
      <dsp:nvSpPr>
        <dsp:cNvPr id="0" name=""/>
        <dsp:cNvSpPr/>
      </dsp:nvSpPr>
      <dsp:spPr>
        <a:xfrm rot="1164287">
          <a:off x="2434160" y="1621657"/>
          <a:ext cx="494779" cy="44420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2437945" y="1688361"/>
        <a:ext cx="361517" cy="266524"/>
      </dsp:txXfrm>
    </dsp:sp>
    <dsp:sp modelId="{755F6002-0C61-49C7-A216-414611AEF9E3}">
      <dsp:nvSpPr>
        <dsp:cNvPr id="0" name=""/>
        <dsp:cNvSpPr/>
      </dsp:nvSpPr>
      <dsp:spPr>
        <a:xfrm>
          <a:off x="144017" y="216030"/>
          <a:ext cx="2211912" cy="198737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Восточная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1 </a:t>
          </a: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766 тыс. тонн</a:t>
          </a:r>
        </a:p>
      </dsp:txBody>
      <dsp:txXfrm>
        <a:off x="467944" y="507075"/>
        <a:ext cx="1564058" cy="140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45E22-2D69-4671-9316-3838C09CA3BC}">
      <dsp:nvSpPr>
        <dsp:cNvPr id="0" name=""/>
        <dsp:cNvSpPr/>
      </dsp:nvSpPr>
      <dsp:spPr>
        <a:xfrm>
          <a:off x="1475662" y="0"/>
          <a:ext cx="6013163" cy="3284984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4C453F-AA21-487B-B624-251B64F52064}">
      <dsp:nvSpPr>
        <dsp:cNvPr id="0" name=""/>
        <dsp:cNvSpPr/>
      </dsp:nvSpPr>
      <dsp:spPr>
        <a:xfrm>
          <a:off x="2339746" y="144013"/>
          <a:ext cx="2304777" cy="131114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60,3 </a:t>
          </a:r>
        </a:p>
      </dsp:txBody>
      <dsp:txXfrm>
        <a:off x="2339746" y="144013"/>
        <a:ext cx="2304777" cy="1311148"/>
      </dsp:txXfrm>
    </dsp:sp>
    <dsp:sp modelId="{82DF0297-1397-42C6-97B7-2976D100AAA0}">
      <dsp:nvSpPr>
        <dsp:cNvPr id="0" name=""/>
        <dsp:cNvSpPr/>
      </dsp:nvSpPr>
      <dsp:spPr>
        <a:xfrm>
          <a:off x="2411757" y="1584172"/>
          <a:ext cx="2215955" cy="128114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58,1 </a:t>
          </a:r>
        </a:p>
      </dsp:txBody>
      <dsp:txXfrm>
        <a:off x="2411757" y="1584172"/>
        <a:ext cx="2215955" cy="1281143"/>
      </dsp:txXfrm>
    </dsp:sp>
    <dsp:sp modelId="{A39C3DE2-F887-43AD-B814-1E314DBD86BE}">
      <dsp:nvSpPr>
        <dsp:cNvPr id="0" name=""/>
        <dsp:cNvSpPr/>
      </dsp:nvSpPr>
      <dsp:spPr>
        <a:xfrm>
          <a:off x="4716018" y="144016"/>
          <a:ext cx="2363441" cy="131114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58,7</a:t>
          </a:r>
        </a:p>
      </dsp:txBody>
      <dsp:txXfrm>
        <a:off x="4716018" y="144016"/>
        <a:ext cx="2363441" cy="1311148"/>
      </dsp:txXfrm>
    </dsp:sp>
    <dsp:sp modelId="{102147D1-F86C-4AF6-9745-41CA6FD2ABC4}">
      <dsp:nvSpPr>
        <dsp:cNvPr id="0" name=""/>
        <dsp:cNvSpPr/>
      </dsp:nvSpPr>
      <dsp:spPr>
        <a:xfrm>
          <a:off x="4788029" y="1584176"/>
          <a:ext cx="2256196" cy="131114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56,1 </a:t>
          </a:r>
        </a:p>
      </dsp:txBody>
      <dsp:txXfrm>
        <a:off x="4788029" y="1584176"/>
        <a:ext cx="2256196" cy="1311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B923-4567-4D8C-9E81-76BD1B32CAD8}">
      <dsp:nvSpPr>
        <dsp:cNvPr id="0" name=""/>
        <dsp:cNvSpPr/>
      </dsp:nvSpPr>
      <dsp:spPr>
        <a:xfrm>
          <a:off x="0" y="252876"/>
          <a:ext cx="4320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6168E-1BF8-485C-B21F-F3B5252BAEEC}">
      <dsp:nvSpPr>
        <dsp:cNvPr id="0" name=""/>
        <dsp:cNvSpPr/>
      </dsp:nvSpPr>
      <dsp:spPr>
        <a:xfrm>
          <a:off x="223472" y="72008"/>
          <a:ext cx="3992728" cy="3542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– 45,7 </a:t>
          </a:r>
        </a:p>
      </dsp:txBody>
      <dsp:txXfrm>
        <a:off x="223472" y="72008"/>
        <a:ext cx="3992728" cy="354240"/>
      </dsp:txXfrm>
    </dsp:sp>
    <dsp:sp modelId="{F0382C09-4440-4A1D-AE0E-0F5A6357E160}">
      <dsp:nvSpPr>
        <dsp:cNvPr id="0" name=""/>
        <dsp:cNvSpPr/>
      </dsp:nvSpPr>
      <dsp:spPr>
        <a:xfrm>
          <a:off x="0" y="797196"/>
          <a:ext cx="4320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0FB4-D8EE-464D-A58A-AD4ED1E188E5}">
      <dsp:nvSpPr>
        <dsp:cNvPr id="0" name=""/>
        <dsp:cNvSpPr/>
      </dsp:nvSpPr>
      <dsp:spPr>
        <a:xfrm>
          <a:off x="216024" y="620076"/>
          <a:ext cx="3992728" cy="3542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Азовский– 39,9</a:t>
          </a:r>
        </a:p>
      </dsp:txBody>
      <dsp:txXfrm>
        <a:off x="216024" y="620076"/>
        <a:ext cx="3992728" cy="354240"/>
      </dsp:txXfrm>
    </dsp:sp>
    <dsp:sp modelId="{807EFFF1-9B0F-462D-A71F-A4D311A2F71C}">
      <dsp:nvSpPr>
        <dsp:cNvPr id="0" name=""/>
        <dsp:cNvSpPr/>
      </dsp:nvSpPr>
      <dsp:spPr>
        <a:xfrm>
          <a:off x="0" y="1341516"/>
          <a:ext cx="4320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5652D-84D0-4E81-86BC-DA5F08A6087B}">
      <dsp:nvSpPr>
        <dsp:cNvPr id="0" name=""/>
        <dsp:cNvSpPr/>
      </dsp:nvSpPr>
      <dsp:spPr>
        <a:xfrm>
          <a:off x="216024" y="1164396"/>
          <a:ext cx="3992728" cy="3542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39,5</a:t>
          </a:r>
        </a:p>
      </dsp:txBody>
      <dsp:txXfrm>
        <a:off x="216024" y="1164396"/>
        <a:ext cx="3992728" cy="354240"/>
      </dsp:txXfrm>
    </dsp:sp>
    <dsp:sp modelId="{1A73D218-42AF-462B-87AB-D3B5EF8B0FA0}">
      <dsp:nvSpPr>
        <dsp:cNvPr id="0" name=""/>
        <dsp:cNvSpPr/>
      </dsp:nvSpPr>
      <dsp:spPr>
        <a:xfrm>
          <a:off x="0" y="1885836"/>
          <a:ext cx="4320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115DC-1BF6-4A60-B5DD-AF3F158A9398}">
      <dsp:nvSpPr>
        <dsp:cNvPr id="0" name=""/>
        <dsp:cNvSpPr/>
      </dsp:nvSpPr>
      <dsp:spPr>
        <a:xfrm>
          <a:off x="216024" y="1708716"/>
          <a:ext cx="3992728" cy="3542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- 39,3 </a:t>
          </a:r>
        </a:p>
      </dsp:txBody>
      <dsp:txXfrm>
        <a:off x="216024" y="1708716"/>
        <a:ext cx="3992728" cy="354240"/>
      </dsp:txXfrm>
    </dsp:sp>
    <dsp:sp modelId="{1F4B3534-6D08-4BC9-AF13-65AE270EDD33}">
      <dsp:nvSpPr>
        <dsp:cNvPr id="0" name=""/>
        <dsp:cNvSpPr/>
      </dsp:nvSpPr>
      <dsp:spPr>
        <a:xfrm>
          <a:off x="0" y="2430155"/>
          <a:ext cx="4320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E35B8-D97E-4083-AD0E-E785057C2E2B}">
      <dsp:nvSpPr>
        <dsp:cNvPr id="0" name=""/>
        <dsp:cNvSpPr/>
      </dsp:nvSpPr>
      <dsp:spPr>
        <a:xfrm>
          <a:off x="216024" y="2253035"/>
          <a:ext cx="3992728" cy="3542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Неклиновский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- 39,3</a:t>
          </a:r>
        </a:p>
      </dsp:txBody>
      <dsp:txXfrm>
        <a:off x="216024" y="2253035"/>
        <a:ext cx="3992728" cy="354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B923-4567-4D8C-9E81-76BD1B32CAD8}">
      <dsp:nvSpPr>
        <dsp:cNvPr id="0" name=""/>
        <dsp:cNvSpPr/>
      </dsp:nvSpPr>
      <dsp:spPr>
        <a:xfrm>
          <a:off x="0" y="269251"/>
          <a:ext cx="45365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6168E-1BF8-485C-B21F-F3B5252BAEEC}">
      <dsp:nvSpPr>
        <dsp:cNvPr id="0" name=""/>
        <dsp:cNvSpPr/>
      </dsp:nvSpPr>
      <dsp:spPr>
        <a:xfrm>
          <a:off x="227318" y="51757"/>
          <a:ext cx="4309185" cy="442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Мясниковский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66,6</a:t>
          </a:r>
        </a:p>
      </dsp:txBody>
      <dsp:txXfrm>
        <a:off x="227318" y="51757"/>
        <a:ext cx="4309185" cy="442800"/>
      </dsp:txXfrm>
    </dsp:sp>
    <dsp:sp modelId="{D5C157ED-472F-4C39-A2CE-6B7C0456A8EF}">
      <dsp:nvSpPr>
        <dsp:cNvPr id="0" name=""/>
        <dsp:cNvSpPr/>
      </dsp:nvSpPr>
      <dsp:spPr>
        <a:xfrm>
          <a:off x="0" y="949651"/>
          <a:ext cx="45365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3D5B4-6715-4EE7-94F2-46763D7A7A10}">
      <dsp:nvSpPr>
        <dsp:cNvPr id="0" name=""/>
        <dsp:cNvSpPr/>
      </dsp:nvSpPr>
      <dsp:spPr>
        <a:xfrm>
          <a:off x="224610" y="728251"/>
          <a:ext cx="4309185" cy="442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Целинский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60,8 </a:t>
          </a:r>
        </a:p>
      </dsp:txBody>
      <dsp:txXfrm>
        <a:off x="224610" y="728251"/>
        <a:ext cx="4309185" cy="442800"/>
      </dsp:txXfrm>
    </dsp:sp>
    <dsp:sp modelId="{48114DE6-E8D9-4870-A70F-EABAF628B499}">
      <dsp:nvSpPr>
        <dsp:cNvPr id="0" name=""/>
        <dsp:cNvSpPr/>
      </dsp:nvSpPr>
      <dsp:spPr>
        <a:xfrm>
          <a:off x="0" y="1630052"/>
          <a:ext cx="45365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7B731-FD5E-40C2-A294-50A451AE1E3A}">
      <dsp:nvSpPr>
        <dsp:cNvPr id="0" name=""/>
        <dsp:cNvSpPr/>
      </dsp:nvSpPr>
      <dsp:spPr>
        <a:xfrm>
          <a:off x="227318" y="1412557"/>
          <a:ext cx="4309185" cy="442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56,1 </a:t>
          </a:r>
        </a:p>
      </dsp:txBody>
      <dsp:txXfrm>
        <a:off x="227318" y="1412557"/>
        <a:ext cx="4309185" cy="442800"/>
      </dsp:txXfrm>
    </dsp:sp>
    <dsp:sp modelId="{F0382C09-4440-4A1D-AE0E-0F5A6357E160}">
      <dsp:nvSpPr>
        <dsp:cNvPr id="0" name=""/>
        <dsp:cNvSpPr/>
      </dsp:nvSpPr>
      <dsp:spPr>
        <a:xfrm>
          <a:off x="0" y="2310452"/>
          <a:ext cx="45365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0FB4-D8EE-464D-A58A-AD4ED1E188E5}">
      <dsp:nvSpPr>
        <dsp:cNvPr id="0" name=""/>
        <dsp:cNvSpPr/>
      </dsp:nvSpPr>
      <dsp:spPr>
        <a:xfrm>
          <a:off x="224610" y="2089052"/>
          <a:ext cx="4309185" cy="442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Матвеево-Курганский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- 56,0</a:t>
          </a:r>
        </a:p>
      </dsp:txBody>
      <dsp:txXfrm>
        <a:off x="224610" y="2089052"/>
        <a:ext cx="4309185" cy="44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C9AA-1C85-437D-A1A3-6AE41FC9436B}">
      <dsp:nvSpPr>
        <dsp:cNvPr id="0" name=""/>
        <dsp:cNvSpPr/>
      </dsp:nvSpPr>
      <dsp:spPr>
        <a:xfrm>
          <a:off x="0" y="309456"/>
          <a:ext cx="2688889" cy="161333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Кагальницкий</a:t>
          </a:r>
          <a:r>
            <a:rPr lang="ru-RU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 –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37,5</a:t>
          </a:r>
        </a:p>
      </dsp:txBody>
      <dsp:txXfrm>
        <a:off x="0" y="309456"/>
        <a:ext cx="2688889" cy="1613334"/>
      </dsp:txXfrm>
    </dsp:sp>
    <dsp:sp modelId="{64BB218A-CE4C-42CA-BF35-D2B829AD6538}">
      <dsp:nvSpPr>
        <dsp:cNvPr id="0" name=""/>
        <dsp:cNvSpPr/>
      </dsp:nvSpPr>
      <dsp:spPr>
        <a:xfrm>
          <a:off x="2957779" y="309456"/>
          <a:ext cx="2688889" cy="1613334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Песчанокопский</a:t>
          </a:r>
          <a:r>
            <a:rPr lang="ru-RU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  –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37,4</a:t>
          </a:r>
          <a:r>
            <a:rPr lang="ru-RU" sz="3600" b="1" kern="1200" dirty="0">
              <a:solidFill>
                <a:schemeClr val="tx1"/>
              </a:solidFill>
            </a:rPr>
            <a:t> 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2957779" y="309456"/>
        <a:ext cx="2688889" cy="1613334"/>
      </dsp:txXfrm>
    </dsp:sp>
    <dsp:sp modelId="{BC595F64-955F-41A7-997E-194E4814FFFD}">
      <dsp:nvSpPr>
        <dsp:cNvPr id="0" name=""/>
        <dsp:cNvSpPr/>
      </dsp:nvSpPr>
      <dsp:spPr>
        <a:xfrm>
          <a:off x="5915558" y="309456"/>
          <a:ext cx="2688889" cy="161333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Багаевский район  –</a:t>
          </a:r>
          <a:r>
            <a:rPr lang="ru-RU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37,0 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5558" y="309456"/>
        <a:ext cx="2688889" cy="161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32ABE-F9D8-4F48-8ECB-351DFCE19C0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D0B32-C4B5-4475-86B8-26E939711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0B32-C4B5-4475-86B8-26E9397115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0B32-C4B5-4475-86B8-26E9397115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0B32-C4B5-4475-86B8-26E9397115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0B32-C4B5-4475-86B8-26E9397115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0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уборки ранних зерновых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зернобобовых культур и задачи по подготовке к проведению осеннего сева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spc="38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2400" b="1" spc="38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41888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Министр сельского хозяйства и продовольствия </a:t>
            </a:r>
          </a:p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algn="ctr" eaLnBrk="1" hangingPunct="1">
              <a:defRPr/>
            </a:pP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К.Н. </a:t>
            </a:r>
            <a:r>
              <a:rPr lang="ru-RU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Рачаловский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fas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9992" y="3212976"/>
            <a:ext cx="4392489" cy="316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acros530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"/>
            <a:ext cx="4572000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news_1782_1_b.jpg"/>
          <p:cNvPicPr>
            <a:picLocks noChangeAspect="1"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>
          <a:xfrm>
            <a:off x="0" y="2996952"/>
            <a:ext cx="43559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5618934_9011_17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49999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17_1342003123MX2222222222222 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916832"/>
            <a:ext cx="3030161" cy="2719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604448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76470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по завершению подготовки и проведение осеннего сева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564904"/>
            <a:ext cx="315104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сева озимых культур под урожай 2018 года </a:t>
            </a: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3419872" y="1772816"/>
            <a:ext cx="1944216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788024" y="2564904"/>
            <a:ext cx="3600400" cy="136815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400 тыс. га.</a:t>
            </a:r>
          </a:p>
        </p:txBody>
      </p:sp>
      <p:pic>
        <p:nvPicPr>
          <p:cNvPr id="17" name="Рисунок 16" descr="i.4444444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149080"/>
            <a:ext cx="449605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666666666666666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5" y="4221088"/>
            <a:ext cx="399593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53244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76470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Обеспеченность семенами озимых культур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5618934_9011_1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04864"/>
            <a:ext cx="2973767" cy="264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1340768"/>
            <a:ext cx="59766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Потребность – 483,2 тыс.тонн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Заготовлено   более 443,5 тыс. тонн семян или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92 %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39552" y="4005064"/>
            <a:ext cx="55721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Элитных семян - более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32,3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тонн семян или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7,3 %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44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052736"/>
            <a:ext cx="6984776" cy="41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Обработка почвы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076056" y="4005064"/>
            <a:ext cx="3888432" cy="93610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заделкой соломы –                      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076056" y="5085184"/>
            <a:ext cx="3888432" cy="1296144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минеральных удобрений и биологических препаратов –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356 тыс. га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139952" y="4509120"/>
            <a:ext cx="86409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3244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13" name="Рисунок 12" descr="i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672408" cy="2088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32040" y="2060849"/>
            <a:ext cx="381642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Подготовлено под озимый сев –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4149080"/>
            <a:ext cx="3744416" cy="2403267"/>
            <a:chOff x="251520" y="4149080"/>
            <a:chExt cx="3885715" cy="2403267"/>
          </a:xfrm>
        </p:grpSpPr>
        <p:sp>
          <p:nvSpPr>
            <p:cNvPr id="14" name="TextBox 13"/>
            <p:cNvSpPr txBox="1"/>
            <p:nvPr/>
          </p:nvSpPr>
          <p:spPr>
            <a:xfrm>
              <a:off x="251520" y="4149080"/>
              <a:ext cx="3885715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Лущение произведено на площади 1,6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га</a:t>
              </a:r>
            </a:p>
          </p:txBody>
        </p:sp>
        <p:pic>
          <p:nvPicPr>
            <p:cNvPr id="16" name="Рисунок 15" descr="umanfermmash14072014_771x51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45" y="5013176"/>
              <a:ext cx="3810989" cy="1539171"/>
            </a:xfrm>
            <a:prstGeom prst="rect">
              <a:avLst/>
            </a:prstGeom>
          </p:spPr>
        </p:pic>
      </p:grpSp>
      <p:sp>
        <p:nvSpPr>
          <p:cNvPr id="17" name="Стрелка вправо 16"/>
          <p:cNvSpPr/>
          <p:nvPr/>
        </p:nvSpPr>
        <p:spPr>
          <a:xfrm>
            <a:off x="4067944" y="2060848"/>
            <a:ext cx="79208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0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уборки ранних зерновых и зернобобовых культур и задачи по подготовке к проведению осеннего сева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spc="38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2400" b="1" spc="38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41888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Министр сельского хозяйства и продовольствия </a:t>
            </a:r>
          </a:p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algn="ctr" eaLnBrk="1" hangingPunct="1">
              <a:defRPr/>
            </a:pP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К.Н. </a:t>
            </a:r>
            <a:r>
              <a:rPr lang="ru-RU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Рачаловский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157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ые круглые скобки 6"/>
          <p:cNvSpPr/>
          <p:nvPr/>
        </p:nvSpPr>
        <p:spPr>
          <a:xfrm>
            <a:off x="251520" y="214296"/>
            <a:ext cx="8606760" cy="1486512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latin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3265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Валовой сбор ранних зерновых и зернобобовых культур по природно-сельскохозяйственным зонам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84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economic-definition.com/images/2344860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96" r="9706" b="8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Валовой сбор и урожайность озимой пшеницы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3573016"/>
          <a:ext cx="8964488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299695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Лучшие показатели средней урожайности пшеницы в районах Ростовской области,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31683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Валовой сбор озимой пшеницы  в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635896" y="1700808"/>
            <a:ext cx="1080120" cy="79208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88024" y="1124744"/>
            <a:ext cx="4176464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640 тыс. тонн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средней урожайности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pic>
        <p:nvPicPr>
          <p:cNvPr id="15" name="Рисунок 14" descr="эк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5" y="3501008"/>
            <a:ext cx="2195736" cy="1699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444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429000"/>
            <a:ext cx="213833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7484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44444444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33843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Качество зерна урожая 2017 года Ростовской области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2952328" cy="1200329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Обследовано зерна озимой пшеницы на 16.08.2017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1772816"/>
            <a:ext cx="1080120" cy="79208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8064" y="1268760"/>
            <a:ext cx="3600400" cy="1584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тонн          (42 % от валового сбора)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403648" y="2924944"/>
            <a:ext cx="21602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851920" y="4509120"/>
            <a:ext cx="3600400" cy="2016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Фуражной пшеницы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 класс)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35%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7504" y="4509120"/>
            <a:ext cx="3492896" cy="20882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Продовольственной пшеницы (3 и 4 класса)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619672" y="2924944"/>
            <a:ext cx="288032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068960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elissa-askew-26341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780928"/>
            <a:ext cx="211223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7484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4sg.com.ua/pictures/board/88240.jpg"/>
          <p:cNvPicPr>
            <a:picLocks noChangeAspect="1" noChangeArrowheads="1"/>
          </p:cNvPicPr>
          <p:nvPr/>
        </p:nvPicPr>
        <p:blipFill>
          <a:blip r:embed="rId2" cstate="print"/>
          <a:srcRect l="29352" r="2159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3316" name="Picture 4" descr="http://static.panoramio.com/photos/large/12168242.jpg"/>
          <p:cNvPicPr>
            <a:picLocks noChangeAspect="1" noChangeArrowheads="1"/>
          </p:cNvPicPr>
          <p:nvPr/>
        </p:nvPicPr>
        <p:blipFill>
          <a:blip r:embed="rId3" cstate="print"/>
          <a:srcRect r="54602" b="137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Валовой сбор и урожайность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ячменя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28800"/>
            <a:ext cx="3168352" cy="954107"/>
          </a:xfrm>
          <a:prstGeom prst="rect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Валовой сбор ячменя, тыс. тонн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80112" y="908720"/>
            <a:ext cx="3456384" cy="1152128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Яровой-  1030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(средняя урожайность 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27,9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/га)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2060848"/>
            <a:ext cx="3240360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Озимый – 152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(средняя урожайность 46,3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/га)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2" idx="2"/>
          </p:cNvCxnSpPr>
          <p:nvPr/>
        </p:nvCxnSpPr>
        <p:spPr>
          <a:xfrm flipV="1">
            <a:off x="3923928" y="1484784"/>
            <a:ext cx="1656184" cy="5040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2"/>
          </p:cNvCxnSpPr>
          <p:nvPr/>
        </p:nvCxnSpPr>
        <p:spPr>
          <a:xfrm>
            <a:off x="3851920" y="1988840"/>
            <a:ext cx="1944216" cy="5400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/>
        </p:nvGraphicFramePr>
        <p:xfrm>
          <a:off x="107504" y="3717032"/>
          <a:ext cx="432048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4499992" y="3717032"/>
          <a:ext cx="45365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499992" y="3068960"/>
            <a:ext cx="44644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Лучшая  урожайность озимого ячменя в районах,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068960"/>
            <a:ext cx="41764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Лучшая  урожайность  ярового ячменя в районах,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0472" y="638132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prstGeom prst="bracketPair">
            <a:avLst>
              <a:gd name="adj" fmla="val 22723"/>
            </a:avLst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  <a:effectLst>
            <a:outerShdw blurRad="190500" dir="27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Валовой сбор зернобобовых  культур в 2017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2952328" cy="1200329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Валовой сбор зернобобовых культур 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1772816"/>
            <a:ext cx="1080120" cy="79208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8064" y="1268760"/>
            <a:ext cx="3888432" cy="201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 тыс. тонн,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урожайности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28,5 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645024"/>
            <a:ext cx="84969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Лучшие показатели средней урожайности зернобобовых культур,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/га 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323528" y="4437112"/>
          <a:ext cx="860444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484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еменихин А.В\СОВЕЩАНИЯ\КАРТИНКИ К СЛАЙДАМ\ПЕРЕДОВИКИ\2017 год\Зерноград\936dfbfe6181ded68f0e65d618c5a29e.JPG"/>
          <p:cNvPicPr>
            <a:picLocks noChangeAspect="1" noChangeArrowheads="1"/>
          </p:cNvPicPr>
          <p:nvPr/>
        </p:nvPicPr>
        <p:blipFill>
          <a:blip r:embed="rId2" cstate="print"/>
          <a:srcRect r="34053"/>
          <a:stretch>
            <a:fillRect/>
          </a:stretch>
        </p:blipFill>
        <p:spPr bwMode="auto">
          <a:xfrm>
            <a:off x="179512" y="188640"/>
            <a:ext cx="3635896" cy="3358559"/>
          </a:xfrm>
          <a:prstGeom prst="rect">
            <a:avLst/>
          </a:prstGeom>
          <a:noFill/>
        </p:spPr>
      </p:pic>
      <p:pic>
        <p:nvPicPr>
          <p:cNvPr id="1027" name="Picture 3" descr="C:\Users\SEMENI~1\AppData\Local\Temp\Изображение 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536504" cy="3542794"/>
          </a:xfrm>
          <a:prstGeom prst="rect">
            <a:avLst/>
          </a:prstGeom>
          <a:noFill/>
        </p:spPr>
      </p:pic>
      <p:pic>
        <p:nvPicPr>
          <p:cNvPr id="1029" name="Picture 5" descr="http://moyaokruga.ru/img/image_detail_new2/17755028-e175-462a-b7cf-a9558e689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749545" cy="2819426"/>
          </a:xfrm>
          <a:prstGeom prst="rect">
            <a:avLst/>
          </a:prstGeom>
          <a:noFill/>
        </p:spPr>
      </p:pic>
      <p:pic>
        <p:nvPicPr>
          <p:cNvPr id="1031" name="Picture 7" descr="http://www.donland.ru/Data/Sites/1/media/News/2017/0728/rachalovski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4162425" cy="2771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484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</TotalTime>
  <Words>422</Words>
  <Application>Microsoft Office PowerPoint</Application>
  <PresentationFormat>Экран (4:3)</PresentationFormat>
  <Paragraphs>128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     Итоги уборки ранних зерновых и зернобобовых культур и задачи по подготовке к проведению осеннего сева    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     Итоги уборки ранних зерновых и зернобобовых культур и задачи по подготовке к проведению осеннего сева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Семенихин Александр Валентинович</dc:creator>
  <cp:lastModifiedBy>URISTOSX</cp:lastModifiedBy>
  <cp:revision>103</cp:revision>
  <dcterms:created xsi:type="dcterms:W3CDTF">2017-08-14T12:52:17Z</dcterms:created>
  <dcterms:modified xsi:type="dcterms:W3CDTF">2017-08-22T06:05:15Z</dcterms:modified>
</cp:coreProperties>
</file>